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40.legend.wmf"/><Relationship Id="rId10-created" Type="http://schemas.openxmlformats.org/officeDocument/2006/relationships/image" Target="../media/ms1_ECNO.44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00.legend.wmf"/><Relationship Id="rId10-created" Type="http://schemas.openxmlformats.org/officeDocument/2006/relationships/image" Target="../media/ms1_GPS.80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3.legend.wmf"/><Relationship Id="rId10-created" Type="http://schemas.openxmlformats.org/officeDocument/2006/relationships/image" Target="../media/ms1_KPH.4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2.legend.wmf"/><Relationship Id="rId10-created" Type="http://schemas.openxmlformats.org/officeDocument/2006/relationships/image" Target="../media/ms2_TECHMODE.2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05.zoomroute.jpg"/><Relationship Id="rId9-created" Type="http://schemas.openxmlformats.org/officeDocument/2006/relationships/image" Target="../media/ms2_SC.805.legend.wmf"/><Relationship Id="rId10-created" Type="http://schemas.openxmlformats.org/officeDocument/2006/relationships/image" Target="../media/ms2_SC.80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91.legend.wmf"/><Relationship Id="rId10-created" Type="http://schemas.openxmlformats.org/officeDocument/2006/relationships/image" Target="../media/ms2_UARFCN.39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02.legend.wmf"/><Relationship Id="rId10-created" Type="http://schemas.openxmlformats.org/officeDocument/2006/relationships/image" Target="../media/ms2_RSCP.10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24.legend.wmf"/><Relationship Id="rId10-created" Type="http://schemas.openxmlformats.org/officeDocument/2006/relationships/image" Target="../media/ms2_ECNO.62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93.legend.wmf"/><Relationship Id="rId10-created" Type="http://schemas.openxmlformats.org/officeDocument/2006/relationships/image" Target="../media/ms2_GPS.59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52.legend.wmf"/><Relationship Id="rId10-created" Type="http://schemas.openxmlformats.org/officeDocument/2006/relationships/image" Target="../media/ms2_KPH.952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8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.legend.wmf"/><Relationship Id="rId10-created" Type="http://schemas.openxmlformats.org/officeDocument/2006/relationships/image" Target="../media/ms1_TECHMODE.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65.zoomroute.jpg"/><Relationship Id="rId9-created" Type="http://schemas.openxmlformats.org/officeDocument/2006/relationships/image" Target="../media/ms1_SC.965.legend.wmf"/><Relationship Id="rId10-created" Type="http://schemas.openxmlformats.org/officeDocument/2006/relationships/image" Target="../media/ms1_SC.96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3.legend.wmf"/><Relationship Id="rId10-created" Type="http://schemas.openxmlformats.org/officeDocument/2006/relationships/image" Target="../media/ms1_UARFCN.7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63.legend.wmf"/><Relationship Id="rId10-created" Type="http://schemas.openxmlformats.org/officeDocument/2006/relationships/image" Target="../media/ms1_RSCP.96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MTN-TT-20260711-00165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35.71907 51.45468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