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703.legend.wmf"/><Relationship Id="rId10-created" Type="http://schemas.openxmlformats.org/officeDocument/2006/relationships/image" Target="../media/ms1_ECNO.703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722.legend.wmf"/><Relationship Id="rId10-created" Type="http://schemas.openxmlformats.org/officeDocument/2006/relationships/image" Target="../media/ms1_GPS.722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377.legend.wmf"/><Relationship Id="rId10-created" Type="http://schemas.openxmlformats.org/officeDocument/2006/relationships/image" Target="../media/ms1_KPH.377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225.legend.wmf"/><Relationship Id="rId10-created" Type="http://schemas.openxmlformats.org/officeDocument/2006/relationships/image" Target="../media/ms2_TECHMODE.225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908.zoomroute.jpg"/><Relationship Id="rId9-created" Type="http://schemas.openxmlformats.org/officeDocument/2006/relationships/image" Target="../media/ms2_SC.908.legend.wmf"/><Relationship Id="rId10-created" Type="http://schemas.openxmlformats.org/officeDocument/2006/relationships/image" Target="../media/ms2_SC.908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852.legend.wmf"/><Relationship Id="rId10-created" Type="http://schemas.openxmlformats.org/officeDocument/2006/relationships/image" Target="../media/ms2_UARFCN.852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142.legend.wmf"/><Relationship Id="rId10-created" Type="http://schemas.openxmlformats.org/officeDocument/2006/relationships/image" Target="../media/ms2_RSCP.142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122.legend.wmf"/><Relationship Id="rId10-created" Type="http://schemas.openxmlformats.org/officeDocument/2006/relationships/image" Target="../media/ms2_ECNO.122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545.legend.wmf"/><Relationship Id="rId10-created" Type="http://schemas.openxmlformats.org/officeDocument/2006/relationships/image" Target="../media/ms2_GPS.545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212.legend.wmf"/><Relationship Id="rId10-created" Type="http://schemas.openxmlformats.org/officeDocument/2006/relationships/image" Target="../media/ms2_KPH.212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700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644.legend.wmf"/><Relationship Id="rId10-created" Type="http://schemas.openxmlformats.org/officeDocument/2006/relationships/image" Target="../media/ms1_TECHMODE.644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223.zoomroute.jpg"/><Relationship Id="rId9-created" Type="http://schemas.openxmlformats.org/officeDocument/2006/relationships/image" Target="../media/ms1_SC.223.legend.wmf"/><Relationship Id="rId10-created" Type="http://schemas.openxmlformats.org/officeDocument/2006/relationships/image" Target="../media/ms1_SC.223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974.legend.wmf"/><Relationship Id="rId10-created" Type="http://schemas.openxmlformats.org/officeDocument/2006/relationships/image" Target="../media/ms1_UARFCN.974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900.legend.wmf"/><Relationship Id="rId10-created" Type="http://schemas.openxmlformats.org/officeDocument/2006/relationships/image" Target="../media/ms1_RSCP.900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MTN-TT-20260805-00425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23/08/2026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35.73125 51.10504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TWBSCH12/TWRNCH12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