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140.legend.wmf"/><Relationship Id="rId10-created" Type="http://schemas.openxmlformats.org/officeDocument/2006/relationships/image" Target="../media/ms1_ECNO.140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414.legend.wmf"/><Relationship Id="rId10-created" Type="http://schemas.openxmlformats.org/officeDocument/2006/relationships/image" Target="../media/ms1_GPS.414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37.legend.wmf"/><Relationship Id="rId10-created" Type="http://schemas.openxmlformats.org/officeDocument/2006/relationships/image" Target="../media/ms1_KPH.37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638.legend.wmf"/><Relationship Id="rId10-created" Type="http://schemas.openxmlformats.org/officeDocument/2006/relationships/image" Target="../media/ms2_TECHMODE.638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945.zoomroute.jpg"/><Relationship Id="rId9-created" Type="http://schemas.openxmlformats.org/officeDocument/2006/relationships/image" Target="../media/ms2_SC.945.legend.wmf"/><Relationship Id="rId10-created" Type="http://schemas.openxmlformats.org/officeDocument/2006/relationships/image" Target="../media/ms2_SC.945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59.legend.wmf"/><Relationship Id="rId10-created" Type="http://schemas.openxmlformats.org/officeDocument/2006/relationships/image" Target="../media/ms2_UARFCN.59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480.legend.wmf"/><Relationship Id="rId10-created" Type="http://schemas.openxmlformats.org/officeDocument/2006/relationships/image" Target="../media/ms2_RSCP.480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967.legend.wmf"/><Relationship Id="rId10-created" Type="http://schemas.openxmlformats.org/officeDocument/2006/relationships/image" Target="../media/ms2_ECNO.967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913.legend.wmf"/><Relationship Id="rId10-created" Type="http://schemas.openxmlformats.org/officeDocument/2006/relationships/image" Target="../media/ms2_GPS.913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18.legend.wmf"/><Relationship Id="rId10-created" Type="http://schemas.openxmlformats.org/officeDocument/2006/relationships/image" Target="../media/ms2_KPH.18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734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967.legend.wmf"/><Relationship Id="rId10-created" Type="http://schemas.openxmlformats.org/officeDocument/2006/relationships/image" Target="../media/ms1_TECHMODE.967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314.zoomroute.jpg"/><Relationship Id="rId9-created" Type="http://schemas.openxmlformats.org/officeDocument/2006/relationships/image" Target="../media/ms1_SC.314.legend.wmf"/><Relationship Id="rId10-created" Type="http://schemas.openxmlformats.org/officeDocument/2006/relationships/image" Target="../media/ms1_SC.314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198.legend.wmf"/><Relationship Id="rId10-created" Type="http://schemas.openxmlformats.org/officeDocument/2006/relationships/image" Target="../media/ms1_UARFCN.198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644.legend.wmf"/><Relationship Id="rId10-created" Type="http://schemas.openxmlformats.org/officeDocument/2006/relationships/image" Target="../media/ms1_RSCP.644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MTN-TT-20260726-00232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19/08/2026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35.60168 51.08453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KRBSCH4/KRRNCH03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