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24.legend.wmf"/>
  <Relationship Id="rId10-created" Type="http://schemas.openxmlformats.org/officeDocument/2006/relationships/image" Target="../media/ms1_ECNO.32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61.legend.wmf"/>
  <Relationship Id="rId10-created" Type="http://schemas.openxmlformats.org/officeDocument/2006/relationships/image" Target="../media/ms1_GPS.66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46.legend.wmf"/>
  <Relationship Id="rId10-created" Type="http://schemas.openxmlformats.org/officeDocument/2006/relationships/image" Target="../media/ms1_KPH.74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21.legend.wmf"/>
  <Relationship Id="rId10-created" Type="http://schemas.openxmlformats.org/officeDocument/2006/relationships/image" Target="../media/ms2_TECHMODE.62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37.zoomroute.jpg"/>
  <Relationship Id="rId9-created" Type="http://schemas.openxmlformats.org/officeDocument/2006/relationships/image" Target="../media/ms2_SC.937.legend.wmf"/>
  <Relationship Id="rId10-created" Type="http://schemas.openxmlformats.org/officeDocument/2006/relationships/image" Target="../media/ms2_SC.93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68.legend.wmf"/>
  <Relationship Id="rId10-created" Type="http://schemas.openxmlformats.org/officeDocument/2006/relationships/image" Target="../media/ms2_UARFCN.46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8.legend.wmf"/>
  <Relationship Id="rId10-created" Type="http://schemas.openxmlformats.org/officeDocument/2006/relationships/image" Target="../media/ms2_RSCP.3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10.legend.wmf"/>
  <Relationship Id="rId10-created" Type="http://schemas.openxmlformats.org/officeDocument/2006/relationships/image" Target="../media/ms2_ECNO.61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88.legend.wmf"/>
  <Relationship Id="rId10-created" Type="http://schemas.openxmlformats.org/officeDocument/2006/relationships/image" Target="../media/ms2_GPS.688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36.legend.wmf"/>
  <Relationship Id="rId10-created" Type="http://schemas.openxmlformats.org/officeDocument/2006/relationships/image" Target="../media/ms2_KPH.63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2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61.legend.wmf"/>
  <Relationship Id="rId10-created" Type="http://schemas.openxmlformats.org/officeDocument/2006/relationships/image" Target="../media/ms1_TECHMODE.36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8.zoomroute.jpg"/>
  <Relationship Id="rId9-created" Type="http://schemas.openxmlformats.org/officeDocument/2006/relationships/image" Target="../media/ms1_SC.78.legend.wmf"/>
  <Relationship Id="rId10-created" Type="http://schemas.openxmlformats.org/officeDocument/2006/relationships/image" Target="../media/ms1_SC.7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21.legend.wmf"/>
  <Relationship Id="rId10-created" Type="http://schemas.openxmlformats.org/officeDocument/2006/relationships/image" Target="../media/ms1_UARFCN.42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91.legend.wmf"/>
  <Relationship Id="rId10-created" Type="http://schemas.openxmlformats.org/officeDocument/2006/relationships/image" Target="../media/ms1_RSCP.29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MTN-TT-20260703-00305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35.65501662 51.38565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