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877.legend.wmf"/>
  <Relationship Id="rId10-created" Type="http://schemas.openxmlformats.org/officeDocument/2006/relationships/image" Target="../media/ms1_RSRQ.87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429.legend.wmf"/>
  <Relationship Id="rId10-created" Type="http://schemas.openxmlformats.org/officeDocument/2006/relationships/image" Target="../media/ms1_GPS.42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632.legend.wmf"/>
  <Relationship Id="rId10-created" Type="http://schemas.openxmlformats.org/officeDocument/2006/relationships/image" Target="../media/ms1_KPH.63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513.legend.wmf"/>
  <Relationship Id="rId10-created" Type="http://schemas.openxmlformats.org/officeDocument/2006/relationships/image" Target="../media/ms2_TECHMODE.51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543.zoomroute.jpg"/>
  <Relationship Id="rId9-created" Type="http://schemas.openxmlformats.org/officeDocument/2006/relationships/image" Target="../media/ms2_PCI.543.legend.wmf"/>
  <Relationship Id="rId10-created" Type="http://schemas.openxmlformats.org/officeDocument/2006/relationships/image" Target="../media/ms2_PCI.54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440.legend.wmf"/>
  <Relationship Id="rId10-created" Type="http://schemas.openxmlformats.org/officeDocument/2006/relationships/image" Target="../media/ms2_EARFCN.44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610.legend.wmf"/>
  <Relationship Id="rId10-created" Type="http://schemas.openxmlformats.org/officeDocument/2006/relationships/image" Target="../media/ms2_RSRP.61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709.legend.wmf"/>
  <Relationship Id="rId10-created" Type="http://schemas.openxmlformats.org/officeDocument/2006/relationships/image" Target="../media/ms2_RSRQ.70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43.legend.wmf"/>
  <Relationship Id="rId9-created" Type="http://schemas.openxmlformats.org/officeDocument/2006/relationships/image" Target="../media/ms2_PDCP.24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14.legend.wmf"/>
  <Relationship Id="rId9-created" Type="http://schemas.openxmlformats.org/officeDocument/2006/relationships/image" Target="../media/ms2_PDCP.914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293.legend.wmf"/>
  <Relationship Id="rId10-created" Type="http://schemas.openxmlformats.org/officeDocument/2006/relationships/image" Target="../media/ms2_GPS.293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18.legend.wmf"/>
  <Relationship Id="rId10-created" Type="http://schemas.openxmlformats.org/officeDocument/2006/relationships/image" Target="../media/ms2_KPH.18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69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635.legend.wmf"/>
  <Relationship Id="rId10-created" Type="http://schemas.openxmlformats.org/officeDocument/2006/relationships/image" Target="../media/ms1_TECHMODE.63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357.zoomroute.jpg"/>
  <Relationship Id="rId9-created" Type="http://schemas.openxmlformats.org/officeDocument/2006/relationships/image" Target="../media/ms1_PCI.357.legend.wmf"/>
  <Relationship Id="rId10-created" Type="http://schemas.openxmlformats.org/officeDocument/2006/relationships/image" Target="../media/ms1_PCI.35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391.legend.wmf"/>
  <Relationship Id="rId10-created" Type="http://schemas.openxmlformats.org/officeDocument/2006/relationships/image" Target="../media/ms1_EARFCN.39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870.legend.wmf"/>
  <Relationship Id="rId10-created" Type="http://schemas.openxmlformats.org/officeDocument/2006/relationships/image" Target="../media/ms1_RSRP.87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62849.885405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18156.630000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50179.295000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154340.890000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18156.630000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30294.697272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1078312544.043104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MTN-TT-20260726-00406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62849.885405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18156.630000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50179.295000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154340.890000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18156.630000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30294.697272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1078312544.043104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35.7892117 50.87071717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