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84.legend.wmf"/><Relationship Id="rId10-created" Type="http://schemas.openxmlformats.org/officeDocument/2006/relationships/image" Target="../media/ms1_GPS.28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91.legend.wmf"/><Relationship Id="rId10-created" Type="http://schemas.openxmlformats.org/officeDocument/2006/relationships/image" Target="../media/ms1_KPH.491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26.legend.wmf"/><Relationship Id="rId10-created" Type="http://schemas.openxmlformats.org/officeDocument/2006/relationships/image" Target="../media/ms2_TECHMODE.626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714.zoomroute.jpg"/><Relationship Id="rId9-created" Type="http://schemas.openxmlformats.org/officeDocument/2006/relationships/image" Target="../media/ms2_CI.714.legend.wmf"/><Relationship Id="rId10-created" Type="http://schemas.openxmlformats.org/officeDocument/2006/relationships/image" Target="../media/ms2_CI.71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212.legend.wmf"/><Relationship Id="rId10-created" Type="http://schemas.openxmlformats.org/officeDocument/2006/relationships/image" Target="../media/ms2_BAND.21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286.legend.wmf"/><Relationship Id="rId10-created" Type="http://schemas.openxmlformats.org/officeDocument/2006/relationships/image" Target="../media/ms2_RXQUALSUB.28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77.legend.wmf"/><Relationship Id="rId10-created" Type="http://schemas.openxmlformats.org/officeDocument/2006/relationships/image" Target="../media/ms2_GPS.87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23.legend.wmf"/><Relationship Id="rId10-created" Type="http://schemas.openxmlformats.org/officeDocument/2006/relationships/image" Target="../media/ms2_KPH.123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677.legend.wmf"/><Relationship Id="rId10-created" Type="http://schemas.openxmlformats.org/officeDocument/2006/relationships/image" Target="../media/ms3_TECHMODE.67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854.zoomroute.jpg"/><Relationship Id="rId9-created" Type="http://schemas.openxmlformats.org/officeDocument/2006/relationships/image" Target="../media/ms3_SC.854.legend.wmf"/><Relationship Id="rId10-created" Type="http://schemas.openxmlformats.org/officeDocument/2006/relationships/image" Target="../media/ms3_SC.854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167.legend.wmf"/><Relationship Id="rId10-created" Type="http://schemas.openxmlformats.org/officeDocument/2006/relationships/image" Target="../media/ms3_UARFCN.167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169.legend.wmf"/><Relationship Id="rId10-created" Type="http://schemas.openxmlformats.org/officeDocument/2006/relationships/image" Target="../media/ms3_RSCP.169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47.legend.wmf"/><Relationship Id="rId10-created" Type="http://schemas.openxmlformats.org/officeDocument/2006/relationships/image" Target="../media/ms3_ECNO.47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679.legend.wmf"/><Relationship Id="rId10-created" Type="http://schemas.openxmlformats.org/officeDocument/2006/relationships/image" Target="../media/ms3_GPS.679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633.legend.wmf"/><Relationship Id="rId10-created" Type="http://schemas.openxmlformats.org/officeDocument/2006/relationships/image" Target="../media/ms3_KPH.633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951.legend.wmf"/><Relationship Id="rId10-created" Type="http://schemas.openxmlformats.org/officeDocument/2006/relationships/image" Target="../media/ms4_TECHMODE.951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60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583.zoomroute.jpg"/><Relationship Id="rId9-created" Type="http://schemas.openxmlformats.org/officeDocument/2006/relationships/image" Target="../media/ms4_SC.583.legend.wmf"/><Relationship Id="rId10-created" Type="http://schemas.openxmlformats.org/officeDocument/2006/relationships/image" Target="../media/ms4_SC.583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195.legend.wmf"/><Relationship Id="rId10-created" Type="http://schemas.openxmlformats.org/officeDocument/2006/relationships/image" Target="../media/ms4_UARFCN.195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670.legend.wmf"/><Relationship Id="rId10-created" Type="http://schemas.openxmlformats.org/officeDocument/2006/relationships/image" Target="../media/ms4_RSCP.670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107.legend.wmf"/><Relationship Id="rId10-created" Type="http://schemas.openxmlformats.org/officeDocument/2006/relationships/image" Target="../media/ms4_ECNO.107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608.legend.wmf"/><Relationship Id="rId10-created" Type="http://schemas.openxmlformats.org/officeDocument/2006/relationships/image" Target="../media/ms4_GPS.608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636.legend.wmf"/><Relationship Id="rId10-created" Type="http://schemas.openxmlformats.org/officeDocument/2006/relationships/image" Target="../media/ms4_KPH.636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219.legend.wmf"/><Relationship Id="rId10-created" Type="http://schemas.openxmlformats.org/officeDocument/2006/relationships/image" Target="../media/ms5_TECHMODE.219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458.zoomroute.jpg"/><Relationship Id="rId9-created" Type="http://schemas.openxmlformats.org/officeDocument/2006/relationships/image" Target="../media/ms5_SC.458.legend.wmf"/><Relationship Id="rId10-created" Type="http://schemas.openxmlformats.org/officeDocument/2006/relationships/image" Target="../media/ms5_SC.458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388.legend.wmf"/><Relationship Id="rId10-created" Type="http://schemas.openxmlformats.org/officeDocument/2006/relationships/image" Target="../media/ms5_UARFCN.388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527.legend.wmf"/><Relationship Id="rId10-created" Type="http://schemas.openxmlformats.org/officeDocument/2006/relationships/image" Target="../media/ms5_RSCP.527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362.legend.wmf"/><Relationship Id="rId10-created" Type="http://schemas.openxmlformats.org/officeDocument/2006/relationships/image" Target="../media/ms5_ECNO.362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824.legend.wmf"/><Relationship Id="rId9-created" Type="http://schemas.openxmlformats.org/officeDocument/2006/relationships/image" Target="../media/ms5_HSDPA.824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172.legend.wmf"/><Relationship Id="rId9-created" Type="http://schemas.openxmlformats.org/officeDocument/2006/relationships/image" Target="../media/ms5_HSDPA.172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72.legend.wmf"/><Relationship Id="rId10-created" Type="http://schemas.openxmlformats.org/officeDocument/2006/relationships/image" Target="../media/ms5_GPS.72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770.legend.wmf"/><Relationship Id="rId10-created" Type="http://schemas.openxmlformats.org/officeDocument/2006/relationships/image" Target="../media/ms5_KPH.770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955.legend.wmf"/><Relationship Id="rId10-created" Type="http://schemas.openxmlformats.org/officeDocument/2006/relationships/image" Target="../media/ms6_TECHMODE.955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80.zoomroute.jpg"/><Relationship Id="rId9-created" Type="http://schemas.openxmlformats.org/officeDocument/2006/relationships/image" Target="../media/ms6_PCI.80.legend.wmf"/><Relationship Id="rId10-created" Type="http://schemas.openxmlformats.org/officeDocument/2006/relationships/image" Target="../media/ms6_PCI.80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550.legend.wmf"/><Relationship Id="rId10-created" Type="http://schemas.openxmlformats.org/officeDocument/2006/relationships/image" Target="../media/ms6_EARFCN.550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944.legend.wmf"/><Relationship Id="rId10-created" Type="http://schemas.openxmlformats.org/officeDocument/2006/relationships/image" Target="../media/ms6_RSRP.944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938.legend.wmf"/><Relationship Id="rId10-created" Type="http://schemas.openxmlformats.org/officeDocument/2006/relationships/image" Target="../media/ms6_RSRP.938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422.legend.wmf"/><Relationship Id="rId10-created" Type="http://schemas.openxmlformats.org/officeDocument/2006/relationships/image" Target="../media/ms6_RSRQ.422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372.legend.wmf"/><Relationship Id="rId10-created" Type="http://schemas.openxmlformats.org/officeDocument/2006/relationships/image" Target="../media/ms6_GPS.37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53.legend.wmf"/><Relationship Id="rId10-created" Type="http://schemas.openxmlformats.org/officeDocument/2006/relationships/image" Target="../media/ms6_KPH.53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895.legend.wmf"/><Relationship Id="rId10-created" Type="http://schemas.openxmlformats.org/officeDocument/2006/relationships/image" Target="../media/ms7_TECHMODE.895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63.zoomroute.jpg"/><Relationship Id="rId9-created" Type="http://schemas.openxmlformats.org/officeDocument/2006/relationships/image" Target="../media/ms7_PCI.63.legend.wmf"/><Relationship Id="rId10-created" Type="http://schemas.openxmlformats.org/officeDocument/2006/relationships/image" Target="../media/ms7_PCI.63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956.legend.wmf"/><Relationship Id="rId10-created" Type="http://schemas.openxmlformats.org/officeDocument/2006/relationships/image" Target="../media/ms7_EARFCN.956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27.legend.wmf"/><Relationship Id="rId10-created" Type="http://schemas.openxmlformats.org/officeDocument/2006/relationships/image" Target="../media/ms1_TECHMODE.927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45.legend.wmf"/><Relationship Id="rId10-created" Type="http://schemas.openxmlformats.org/officeDocument/2006/relationships/image" Target="../media/ms7_RSRP.245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677.legend.wmf"/><Relationship Id="rId10-created" Type="http://schemas.openxmlformats.org/officeDocument/2006/relationships/image" Target="../media/ms7_RSRP.677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734.legend.wmf"/><Relationship Id="rId10-created" Type="http://schemas.openxmlformats.org/officeDocument/2006/relationships/image" Target="../media/ms7_RSRQ.734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02.legend.wmf"/><Relationship Id="rId9-created" Type="http://schemas.openxmlformats.org/officeDocument/2006/relationships/image" Target="../media/ms7_PDCP.402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328.legend.wmf"/><Relationship Id="rId9-created" Type="http://schemas.openxmlformats.org/officeDocument/2006/relationships/image" Target="../media/ms7_PDCP.328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662.legend.wmf"/><Relationship Id="rId10-created" Type="http://schemas.openxmlformats.org/officeDocument/2006/relationships/image" Target="../media/ms7_GPS.662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874.legend.wmf"/><Relationship Id="rId10-created" Type="http://schemas.openxmlformats.org/officeDocument/2006/relationships/image" Target="../media/ms7_KPH.874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705.zoomroute.jpg"/><Relationship Id="rId9-created" Type="http://schemas.openxmlformats.org/officeDocument/2006/relationships/image" Target="../media/ms1_CI.705.legend.wmf"/><Relationship Id="rId10-created" Type="http://schemas.openxmlformats.org/officeDocument/2006/relationships/image" Target="../media/ms1_CI.70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802.legend.wmf"/><Relationship Id="rId10-created" Type="http://schemas.openxmlformats.org/officeDocument/2006/relationships/image" Target="../media/ms1_BAND.80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571.legend.wmf"/><Relationship Id="rId10-created" Type="http://schemas.openxmlformats.org/officeDocument/2006/relationships/image" Target="../media/ms1_RXLEVELIDLE.57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MTN-TT-20260712-00348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35.77167 50.97114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3897.351111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3786.790000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7726.590000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1900.706001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3624907.060962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3897.351111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3786.790000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7726.590000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262.380000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1900.706001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3624907.060962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39066.351833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45711.360000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96422.400000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22366.401345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544412042.652525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39066.351833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45711.360000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96422.400000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22366.401345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544412042.652525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