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75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8/19/2026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8/19/2026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8/19/2026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8/19/2026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8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0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2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jpg"/><Relationship Id="rId5" Type="http://schemas.openxmlformats.org/officeDocument/2006/relationships/image" Target="../media/image3.png"/><Relationship Id="rId4" Type="http://schemas.openxmlformats.org/officeDocument/2006/relationships/image" Target="../media/image24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7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9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1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3.w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5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7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g"/><Relationship Id="rId5" Type="http://schemas.openxmlformats.org/officeDocument/2006/relationships/image" Target="../media/image3.png"/><Relationship Id="rId4" Type="http://schemas.openxmlformats.org/officeDocument/2006/relationships/image" Target="../media/image9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2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4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6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MTN-TT-20260412-00041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17/08/2026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19/08/2026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35.275685 57.961957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Khorasan Razavi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/MSRNCH03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30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3" name="messages">
            <a:extLst>
              <a:ext uri="{FF2B5EF4-FFF2-40B4-BE49-F238E27FC236}">
                <a16:creationId xmlns:a16="http://schemas.microsoft.com/office/drawing/2014/main" id="{6A8CE1D4-4D91-F910-0CEB-689E0E23DD58}"/>
              </a:ext>
            </a:extLst>
          </p:cNvPr>
          <p:cNvSpPr/>
          <p:nvPr/>
        </p:nvSpPr>
        <p:spPr>
          <a:xfrm>
            <a:off x="10875" y="5532121"/>
            <a:ext cx="2720977" cy="1295266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1- sector ( 15, 0, 425 ) not finded (5000m).
</a:t>
            </a:r>
          </a:p>
        </p:txBody>
      </p:sp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197</Words>
  <Application>Microsoft Office PowerPoint</Application>
  <PresentationFormat>Widescreen</PresentationFormat>
  <Paragraphs>97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7" baseType="lpstr">
      <vt:lpstr>Arial</vt:lpstr>
      <vt:lpstr>Calibri</vt:lpstr>
      <vt:lpstr>Calibri Light</vt:lpstr>
      <vt:lpstr>Century Gothic</vt:lpstr>
      <vt:lpstr>Irancell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2026-08-19T09:23:07Z</dcterms:modified>
</cp:coreProperties>
</file>