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31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( 50 )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7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3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31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3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269</Words>
  <Application>Microsoft Office PowerPoint</Application>
  <PresentationFormat>Widescreen</PresentationFormat>
  <Paragraphs>130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2026-08-22T11:13:48Z</dcterms:modified>
</cp:coreProperties>
</file>