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78.legend.wmf"/>
  <Relationship Id="rId10-created" Type="http://schemas.openxmlformats.org/officeDocument/2006/relationships/image" Target="../media/ms1_ECNO.27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37.legend.wmf"/>
  <Relationship Id="rId10-created" Type="http://schemas.openxmlformats.org/officeDocument/2006/relationships/image" Target="../media/ms1_GPS.93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03.legend.wmf"/>
  <Relationship Id="rId10-created" Type="http://schemas.openxmlformats.org/officeDocument/2006/relationships/image" Target="../media/ms1_KPH.10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59.legend.wmf"/>
  <Relationship Id="rId10-created" Type="http://schemas.openxmlformats.org/officeDocument/2006/relationships/image" Target="../media/ms2_TECHMODE.5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51.zoomroute.jpg"/>
  <Relationship Id="rId9-created" Type="http://schemas.openxmlformats.org/officeDocument/2006/relationships/image" Target="../media/ms2_SC.251.legend.wmf"/>
  <Relationship Id="rId10-created" Type="http://schemas.openxmlformats.org/officeDocument/2006/relationships/image" Target="../media/ms2_SC.25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19.legend.wmf"/>
  <Relationship Id="rId10-created" Type="http://schemas.openxmlformats.org/officeDocument/2006/relationships/image" Target="../media/ms2_UARFCN.51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99.legend.wmf"/>
  <Relationship Id="rId10-created" Type="http://schemas.openxmlformats.org/officeDocument/2006/relationships/image" Target="../media/ms2_RSCP.19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55.legend.wmf"/>
  <Relationship Id="rId10-created" Type="http://schemas.openxmlformats.org/officeDocument/2006/relationships/image" Target="../media/ms2_ECNO.25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76.legend.wmf"/>
  <Relationship Id="rId10-created" Type="http://schemas.openxmlformats.org/officeDocument/2006/relationships/image" Target="../media/ms2_GPS.37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92.legend.wmf"/>
  <Relationship Id="rId10-created" Type="http://schemas.openxmlformats.org/officeDocument/2006/relationships/image" Target="../media/ms2_KPH.29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8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78.legend.wmf"/>
  <Relationship Id="rId10-created" Type="http://schemas.openxmlformats.org/officeDocument/2006/relationships/image" Target="../media/ms1_TECHMODE.77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1.zoomroute.jpg"/>
  <Relationship Id="rId9-created" Type="http://schemas.openxmlformats.org/officeDocument/2006/relationships/image" Target="../media/ms1_SC.81.legend.wmf"/>
  <Relationship Id="rId10-created" Type="http://schemas.openxmlformats.org/officeDocument/2006/relationships/image" Target="../media/ms1_SC.8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40.legend.wmf"/>
  <Relationship Id="rId10-created" Type="http://schemas.openxmlformats.org/officeDocument/2006/relationships/image" Target="../media/ms1_UARFCN.14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47.legend.wmf"/>
  <Relationship Id="rId10-created" Type="http://schemas.openxmlformats.org/officeDocument/2006/relationships/image" Target="../media/ms1_RSCP.54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MTN-TT-20260730-00053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35.74174 51.01279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