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325.legend.wmf"/>
  <Relationship Id="rId10-created" Type="http://schemas.openxmlformats.org/officeDocument/2006/relationships/image" Target="../media/ms1_GPS.32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857.legend.wmf"/>
  <Relationship Id="rId10-created" Type="http://schemas.openxmlformats.org/officeDocument/2006/relationships/image" Target="../media/ms1_KPH.857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558.legend.wmf"/>
  <Relationship Id="rId10-created" Type="http://schemas.openxmlformats.org/officeDocument/2006/relationships/image" Target="../media/ms2_TECHMODE.558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809.zoomroute.jpg"/>
  <Relationship Id="rId9-created" Type="http://schemas.openxmlformats.org/officeDocument/2006/relationships/image" Target="../media/ms2_CI.809.legend.wmf"/>
  <Relationship Id="rId10-created" Type="http://schemas.openxmlformats.org/officeDocument/2006/relationships/image" Target="../media/ms2_CI.80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886.legend.wmf"/>
  <Relationship Id="rId10-created" Type="http://schemas.openxmlformats.org/officeDocument/2006/relationships/image" Target="../media/ms2_BAND.88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710.legend.wmf"/>
  <Relationship Id="rId10-created" Type="http://schemas.openxmlformats.org/officeDocument/2006/relationships/image" Target="../media/ms2_RXQUALSUB.71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396.legend.wmf"/>
  <Relationship Id="rId10-created" Type="http://schemas.openxmlformats.org/officeDocument/2006/relationships/image" Target="../media/ms2_GPS.39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488.legend.wmf"/>
  <Relationship Id="rId10-created" Type="http://schemas.openxmlformats.org/officeDocument/2006/relationships/image" Target="../media/ms2_KPH.488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807.legend.wmf"/>
  <Relationship Id="rId10-created" Type="http://schemas.openxmlformats.org/officeDocument/2006/relationships/image" Target="../media/ms3_TECHMODE.807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998.zoomroute.jpg"/>
  <Relationship Id="rId9-created" Type="http://schemas.openxmlformats.org/officeDocument/2006/relationships/image" Target="../media/ms3_SC.998.legend.wmf"/>
  <Relationship Id="rId10-created" Type="http://schemas.openxmlformats.org/officeDocument/2006/relationships/image" Target="../media/ms3_SC.998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794.legend.wmf"/>
  <Relationship Id="rId10-created" Type="http://schemas.openxmlformats.org/officeDocument/2006/relationships/image" Target="../media/ms3_UARFCN.794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580.legend.wmf"/>
  <Relationship Id="rId10-created" Type="http://schemas.openxmlformats.org/officeDocument/2006/relationships/image" Target="../media/ms3_RSCP.580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704.legend.wmf"/>
  <Relationship Id="rId10-created" Type="http://schemas.openxmlformats.org/officeDocument/2006/relationships/image" Target="../media/ms3_ECNO.704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480.legend.wmf"/>
  <Relationship Id="rId10-created" Type="http://schemas.openxmlformats.org/officeDocument/2006/relationships/image" Target="../media/ms3_GPS.480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483.legend.wmf"/>
  <Relationship Id="rId10-created" Type="http://schemas.openxmlformats.org/officeDocument/2006/relationships/image" Target="../media/ms3_KPH.483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715.legend.wmf"/>
  <Relationship Id="rId10-created" Type="http://schemas.openxmlformats.org/officeDocument/2006/relationships/image" Target="../media/ms4_TECHMODE.715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332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165.zoomroute.jpg"/>
  <Relationship Id="rId9-created" Type="http://schemas.openxmlformats.org/officeDocument/2006/relationships/image" Target="../media/ms4_SC.165.legend.wmf"/>
  <Relationship Id="rId10-created" Type="http://schemas.openxmlformats.org/officeDocument/2006/relationships/image" Target="../media/ms4_SC.165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955.legend.wmf"/>
  <Relationship Id="rId10-created" Type="http://schemas.openxmlformats.org/officeDocument/2006/relationships/image" Target="../media/ms4_UARFCN.955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354.legend.wmf"/>
  <Relationship Id="rId10-created" Type="http://schemas.openxmlformats.org/officeDocument/2006/relationships/image" Target="../media/ms4_RSCP.354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368.legend.wmf"/>
  <Relationship Id="rId10-created" Type="http://schemas.openxmlformats.org/officeDocument/2006/relationships/image" Target="../media/ms4_ECNO.368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769.legend.wmf"/>
  <Relationship Id="rId10-created" Type="http://schemas.openxmlformats.org/officeDocument/2006/relationships/image" Target="../media/ms4_GPS.769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620.legend.wmf"/>
  <Relationship Id="rId10-created" Type="http://schemas.openxmlformats.org/officeDocument/2006/relationships/image" Target="../media/ms4_KPH.620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762.legend.wmf"/>
  <Relationship Id="rId10-created" Type="http://schemas.openxmlformats.org/officeDocument/2006/relationships/image" Target="../media/ms5_TECHMODE.762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770.zoomroute.jpg"/>
  <Relationship Id="rId9-created" Type="http://schemas.openxmlformats.org/officeDocument/2006/relationships/image" Target="../media/ms5_SC.770.legend.wmf"/>
  <Relationship Id="rId10-created" Type="http://schemas.openxmlformats.org/officeDocument/2006/relationships/image" Target="../media/ms5_SC.770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743.legend.wmf"/>
  <Relationship Id="rId10-created" Type="http://schemas.openxmlformats.org/officeDocument/2006/relationships/image" Target="../media/ms5_UARFCN.743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721.legend.wmf"/>
  <Relationship Id="rId10-created" Type="http://schemas.openxmlformats.org/officeDocument/2006/relationships/image" Target="../media/ms5_RSCP.721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639.legend.wmf"/>
  <Relationship Id="rId10-created" Type="http://schemas.openxmlformats.org/officeDocument/2006/relationships/image" Target="../media/ms5_ECNO.639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701.legend.wmf"/>
  <Relationship Id="rId9-created" Type="http://schemas.openxmlformats.org/officeDocument/2006/relationships/image" Target="../media/ms5_HSDPA.701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523.legend.wmf"/>
  <Relationship Id="rId9-created" Type="http://schemas.openxmlformats.org/officeDocument/2006/relationships/image" Target="../media/ms5_HSDPA.523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224.legend.wmf"/>
  <Relationship Id="rId10-created" Type="http://schemas.openxmlformats.org/officeDocument/2006/relationships/image" Target="../media/ms5_GPS.224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636.legend.wmf"/>
  <Relationship Id="rId10-created" Type="http://schemas.openxmlformats.org/officeDocument/2006/relationships/image" Target="../media/ms5_KPH.636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878.legend.wmf"/>
  <Relationship Id="rId10-created" Type="http://schemas.openxmlformats.org/officeDocument/2006/relationships/image" Target="../media/ms6_TECHMODE.878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573.zoomroute.jpg"/>
  <Relationship Id="rId9-created" Type="http://schemas.openxmlformats.org/officeDocument/2006/relationships/image" Target="../media/ms6_PCI.573.legend.wmf"/>
  <Relationship Id="rId10-created" Type="http://schemas.openxmlformats.org/officeDocument/2006/relationships/image" Target="../media/ms6_PCI.573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790.legend.wmf"/>
  <Relationship Id="rId10-created" Type="http://schemas.openxmlformats.org/officeDocument/2006/relationships/image" Target="../media/ms6_EARFCN.790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963.legend.wmf"/>
  <Relationship Id="rId10-created" Type="http://schemas.openxmlformats.org/officeDocument/2006/relationships/image" Target="../media/ms6_RSRP.963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634.legend.wmf"/>
  <Relationship Id="rId10-created" Type="http://schemas.openxmlformats.org/officeDocument/2006/relationships/image" Target="../media/ms6_RSRP.634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191.legend.wmf"/>
  <Relationship Id="rId10-created" Type="http://schemas.openxmlformats.org/officeDocument/2006/relationships/image" Target="../media/ms6_RSRQ.191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123.legend.wmf"/>
  <Relationship Id="rId10-created" Type="http://schemas.openxmlformats.org/officeDocument/2006/relationships/image" Target="../media/ms6_GPS.123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131.legend.wmf"/>
  <Relationship Id="rId10-created" Type="http://schemas.openxmlformats.org/officeDocument/2006/relationships/image" Target="../media/ms6_KPH.131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174.legend.wmf"/>
  <Relationship Id="rId10-created" Type="http://schemas.openxmlformats.org/officeDocument/2006/relationships/image" Target="../media/ms7_TECHMODE.174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349.zoomroute.jpg"/>
  <Relationship Id="rId9-created" Type="http://schemas.openxmlformats.org/officeDocument/2006/relationships/image" Target="../media/ms7_PCI.349.legend.wmf"/>
  <Relationship Id="rId10-created" Type="http://schemas.openxmlformats.org/officeDocument/2006/relationships/image" Target="../media/ms7_PCI.349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271.legend.wmf"/>
  <Relationship Id="rId10-created" Type="http://schemas.openxmlformats.org/officeDocument/2006/relationships/image" Target="../media/ms7_EARFCN.271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696.legend.wmf"/>
  <Relationship Id="rId10-created" Type="http://schemas.openxmlformats.org/officeDocument/2006/relationships/image" Target="../media/ms1_TECHMODE.696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79.legend.wmf"/>
  <Relationship Id="rId10-created" Type="http://schemas.openxmlformats.org/officeDocument/2006/relationships/image" Target="../media/ms7_RSRP.79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71.legend.wmf"/>
  <Relationship Id="rId10-created" Type="http://schemas.openxmlformats.org/officeDocument/2006/relationships/image" Target="../media/ms7_RSRP.71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599.legend.wmf"/>
  <Relationship Id="rId10-created" Type="http://schemas.openxmlformats.org/officeDocument/2006/relationships/image" Target="../media/ms7_RSRQ.599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315.legend.wmf"/>
  <Relationship Id="rId9-created" Type="http://schemas.openxmlformats.org/officeDocument/2006/relationships/image" Target="../media/ms7_PDCP.315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303.legend.wmf"/>
  <Relationship Id="rId9-created" Type="http://schemas.openxmlformats.org/officeDocument/2006/relationships/image" Target="../media/ms7_PDCP.303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136.legend.wmf"/>
  <Relationship Id="rId10-created" Type="http://schemas.openxmlformats.org/officeDocument/2006/relationships/image" Target="../media/ms7_GPS.136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452.legend.wmf"/>
  <Relationship Id="rId10-created" Type="http://schemas.openxmlformats.org/officeDocument/2006/relationships/image" Target="../media/ms7_KPH.452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534.zoomroute.jpg"/>
  <Relationship Id="rId9-created" Type="http://schemas.openxmlformats.org/officeDocument/2006/relationships/image" Target="../media/ms1_CI.534.legend.wmf"/>
  <Relationship Id="rId10-created" Type="http://schemas.openxmlformats.org/officeDocument/2006/relationships/image" Target="../media/ms1_CI.53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218.legend.wmf"/>
  <Relationship Id="rId10-created" Type="http://schemas.openxmlformats.org/officeDocument/2006/relationships/image" Target="../media/ms1_BAND.21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369.legend.wmf"/>
  <Relationship Id="rId10-created" Type="http://schemas.openxmlformats.org/officeDocument/2006/relationships/image" Target="../media/ms1_RXLEVELIDLE.36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MTN-TT-20260105-00144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35.60255 51.16313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99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1463.746250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1858.715000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4678.540000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1622.141094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2787342.042313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1463.746250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1858.715000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4678.540000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1622.141094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2787342.042313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14212.724400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21016.640000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30486.880000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9469.537028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135965399.008036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14212.724400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21016.640000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30486.880000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9469.537028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135965399.008036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