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wmf"/><Relationship Id="rId5" Type="http://schemas.openxmlformats.org/officeDocument/2006/relationships/image" Target="../media/image30.jp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8.png"/><Relationship Id="rId4" Type="http://schemas.openxmlformats.org/officeDocument/2006/relationships/image" Target="../media/image3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3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8.png"/><Relationship Id="rId4" Type="http://schemas.openxmlformats.org/officeDocument/2006/relationships/image" Target="../media/image3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40.jpg"/><Relationship Id="rId7" Type="http://schemas.openxmlformats.org/officeDocument/2006/relationships/image" Target="../media/image4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g"/><Relationship Id="rId5" Type="http://schemas.openxmlformats.org/officeDocument/2006/relationships/image" Target="../media/image8.png"/><Relationship Id="rId4" Type="http://schemas.openxmlformats.org/officeDocument/2006/relationships/image" Target="../media/image41.wmf"/><Relationship Id="rId9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4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g"/><Relationship Id="rId5" Type="http://schemas.openxmlformats.org/officeDocument/2006/relationships/image" Target="../media/image8.png"/><Relationship Id="rId4" Type="http://schemas.openxmlformats.org/officeDocument/2006/relationships/image" Target="../media/image4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g"/><Relationship Id="rId5" Type="http://schemas.openxmlformats.org/officeDocument/2006/relationships/image" Target="../media/image8.png"/><Relationship Id="rId4" Type="http://schemas.openxmlformats.org/officeDocument/2006/relationships/image" Target="../media/image5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8.png"/><Relationship Id="rId4" Type="http://schemas.openxmlformats.org/officeDocument/2006/relationships/image" Target="../media/image5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wmf"/><Relationship Id="rId5" Type="http://schemas.openxmlformats.org/officeDocument/2006/relationships/image" Target="../media/image58.jp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7" Type="http://schemas.openxmlformats.org/officeDocument/2006/relationships/image" Target="../media/image6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g"/><Relationship Id="rId5" Type="http://schemas.openxmlformats.org/officeDocument/2006/relationships/image" Target="../media/image8.png"/><Relationship Id="rId4" Type="http://schemas.openxmlformats.org/officeDocument/2006/relationships/image" Target="../media/image6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7" Type="http://schemas.openxmlformats.org/officeDocument/2006/relationships/image" Target="../media/image6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8.png"/><Relationship Id="rId4" Type="http://schemas.openxmlformats.org/officeDocument/2006/relationships/image" Target="../media/image6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g"/><Relationship Id="rId3" Type="http://schemas.openxmlformats.org/officeDocument/2006/relationships/image" Target="../media/image68.jpg"/><Relationship Id="rId7" Type="http://schemas.openxmlformats.org/officeDocument/2006/relationships/image" Target="../media/image7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g"/><Relationship Id="rId5" Type="http://schemas.openxmlformats.org/officeDocument/2006/relationships/image" Target="../media/image8.png"/><Relationship Id="rId4" Type="http://schemas.openxmlformats.org/officeDocument/2006/relationships/image" Target="../media/image69.wmf"/><Relationship Id="rId9" Type="http://schemas.openxmlformats.org/officeDocument/2006/relationships/image" Target="../media/image7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7" Type="http://schemas.openxmlformats.org/officeDocument/2006/relationships/image" Target="../media/image7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g"/><Relationship Id="rId5" Type="http://schemas.openxmlformats.org/officeDocument/2006/relationships/image" Target="../media/image8.png"/><Relationship Id="rId4" Type="http://schemas.openxmlformats.org/officeDocument/2006/relationships/image" Target="../media/image7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7" Type="http://schemas.openxmlformats.org/officeDocument/2006/relationships/image" Target="../media/image8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g"/><Relationship Id="rId5" Type="http://schemas.openxmlformats.org/officeDocument/2006/relationships/image" Target="../media/image8.png"/><Relationship Id="rId4" Type="http://schemas.openxmlformats.org/officeDocument/2006/relationships/image" Target="../media/image79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7" Type="http://schemas.openxmlformats.org/officeDocument/2006/relationships/image" Target="../media/image8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g"/><Relationship Id="rId5" Type="http://schemas.openxmlformats.org/officeDocument/2006/relationships/image" Target="../media/image8.png"/><Relationship Id="rId4" Type="http://schemas.openxmlformats.org/officeDocument/2006/relationships/image" Target="../media/image83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wmf"/><Relationship Id="rId5" Type="http://schemas.openxmlformats.org/officeDocument/2006/relationships/image" Target="../media/image86.jp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7" Type="http://schemas.openxmlformats.org/officeDocument/2006/relationships/image" Target="../media/image9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g"/><Relationship Id="rId5" Type="http://schemas.openxmlformats.org/officeDocument/2006/relationships/image" Target="../media/image8.png"/><Relationship Id="rId4" Type="http://schemas.openxmlformats.org/officeDocument/2006/relationships/image" Target="../media/image8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7" Type="http://schemas.openxmlformats.org/officeDocument/2006/relationships/image" Target="../media/image9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g"/><Relationship Id="rId5" Type="http://schemas.openxmlformats.org/officeDocument/2006/relationships/image" Target="../media/image8.png"/><Relationship Id="rId4" Type="http://schemas.openxmlformats.org/officeDocument/2006/relationships/image" Target="../media/image93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g"/><Relationship Id="rId3" Type="http://schemas.openxmlformats.org/officeDocument/2006/relationships/image" Target="../media/image96.jpg"/><Relationship Id="rId7" Type="http://schemas.openxmlformats.org/officeDocument/2006/relationships/image" Target="../media/image9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jpg"/><Relationship Id="rId5" Type="http://schemas.openxmlformats.org/officeDocument/2006/relationships/image" Target="../media/image8.png"/><Relationship Id="rId4" Type="http://schemas.openxmlformats.org/officeDocument/2006/relationships/image" Target="../media/image97.wmf"/><Relationship Id="rId9" Type="http://schemas.openxmlformats.org/officeDocument/2006/relationships/image" Target="../media/image10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7" Type="http://schemas.openxmlformats.org/officeDocument/2006/relationships/image" Target="../media/image10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jpg"/><Relationship Id="rId5" Type="http://schemas.openxmlformats.org/officeDocument/2006/relationships/image" Target="../media/image8.png"/><Relationship Id="rId4" Type="http://schemas.openxmlformats.org/officeDocument/2006/relationships/image" Target="../media/image103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7" Type="http://schemas.openxmlformats.org/officeDocument/2006/relationships/image" Target="../media/image10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jpg"/><Relationship Id="rId5" Type="http://schemas.openxmlformats.org/officeDocument/2006/relationships/image" Target="../media/image8.png"/><Relationship Id="rId4" Type="http://schemas.openxmlformats.org/officeDocument/2006/relationships/image" Target="../media/image10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7" Type="http://schemas.openxmlformats.org/officeDocument/2006/relationships/image" Target="../media/image11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jpg"/><Relationship Id="rId5" Type="http://schemas.openxmlformats.org/officeDocument/2006/relationships/image" Target="../media/image8.png"/><Relationship Id="rId4" Type="http://schemas.openxmlformats.org/officeDocument/2006/relationships/image" Target="../media/image11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7" Type="http://schemas.openxmlformats.org/officeDocument/2006/relationships/image" Target="../media/image11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jpg"/><Relationship Id="rId5" Type="http://schemas.openxmlformats.org/officeDocument/2006/relationships/image" Target="../media/image8.png"/><Relationship Id="rId4" Type="http://schemas.openxmlformats.org/officeDocument/2006/relationships/image" Target="../media/image115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7" Type="http://schemas.openxmlformats.org/officeDocument/2006/relationships/image" Target="../media/image12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jpg"/><Relationship Id="rId5" Type="http://schemas.openxmlformats.org/officeDocument/2006/relationships/image" Target="../media/image8.png"/><Relationship Id="rId4" Type="http://schemas.openxmlformats.org/officeDocument/2006/relationships/image" Target="../media/image119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wmf"/><Relationship Id="rId5" Type="http://schemas.openxmlformats.org/officeDocument/2006/relationships/image" Target="../media/image122.jp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7" Type="http://schemas.openxmlformats.org/officeDocument/2006/relationships/image" Target="../media/image12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jpg"/><Relationship Id="rId5" Type="http://schemas.openxmlformats.org/officeDocument/2006/relationships/image" Target="../media/image8.png"/><Relationship Id="rId4" Type="http://schemas.openxmlformats.org/officeDocument/2006/relationships/image" Target="../media/image125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1.jpg"/><Relationship Id="rId7" Type="http://schemas.openxmlformats.org/officeDocument/2006/relationships/image" Target="../media/image1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8.png"/><Relationship Id="rId4" Type="http://schemas.openxmlformats.org/officeDocument/2006/relationships/image" Target="../media/image12.wmf"/><Relationship Id="rId9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8.png"/><Relationship Id="rId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8.png"/><Relationship Id="rId4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8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8.png"/><Relationship Id="rId4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MTN-TT-20260704-00119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71162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879070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604743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74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35.64260612 51.42224371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TEBSCE5/TERNCE5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MS5 - 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MS6 - MS8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 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74705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3" name="messages_L">
            <a:extLst>
              <a:ext uri="{FF2B5EF4-FFF2-40B4-BE49-F238E27FC236}">
                <a16:creationId xmlns:a16="http://schemas.microsoft.com/office/drawing/2014/main" id="{325AB4F6-2AAE-F438-EC8A-9FF6EF54F894}"/>
              </a:ext>
            </a:extLst>
          </p:cNvPr>
          <p:cNvSpPr/>
          <p:nvPr/>
        </p:nvSpPr>
        <p:spPr>
          <a:xfrm>
            <a:off x="0" y="5196690"/>
            <a:ext cx="1739152" cy="166131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1- sector ( 311, 309, 129, 131, 12 ) not finded (2300m).
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00000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942642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4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91886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9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95939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5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 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345176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3" name="messages_L">
            <a:extLst>
              <a:ext uri="{FF2B5EF4-FFF2-40B4-BE49-F238E27FC236}">
                <a16:creationId xmlns:a16="http://schemas.microsoft.com/office/drawing/2014/main" id="{325AB4F6-2AAE-F438-EC8A-9FF6EF54F894}"/>
              </a:ext>
            </a:extLst>
          </p:cNvPr>
          <p:cNvSpPr/>
          <p:nvPr/>
        </p:nvSpPr>
        <p:spPr>
          <a:xfrm>
            <a:off x="0" y="5196690"/>
            <a:ext cx="1739152" cy="166131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1- sector ( 131, 311, 12, 309, 129, 270, 229, 2, 398 ) not finded (2300m).
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00000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76452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84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91886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91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95939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2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E10444A-AC0A-11D7-4F64-80D65DE22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697102" y="593827"/>
            <a:ext cx="2186174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3" y="594002"/>
            <a:ext cx="20989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3039458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36053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3039458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351495"/>
          </a:xfrm>
          <a:prstGeom prst="rect">
            <a:avLst/>
          </a:prstGeom>
        </p:spPr>
      </p:pic>
      <p:graphicFrame>
        <p:nvGraphicFramePr>
          <p:cNvPr id="4" name="table_L">
            <a:extLst>
              <a:ext uri="{FF2B5EF4-FFF2-40B4-BE49-F238E27FC236}">
                <a16:creationId xmlns:a16="http://schemas.microsoft.com/office/drawing/2014/main" id="{E92F7271-A982-0944-88FC-31FFEEFD0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27472"/>
              </p:ext>
            </p:extLst>
          </p:nvPr>
        </p:nvGraphicFramePr>
        <p:xfrm>
          <a:off x="2050423" y="1240440"/>
          <a:ext cx="3734306" cy="1609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graphicFrame>
        <p:nvGraphicFramePr>
          <p:cNvPr id="15" name="table_R">
            <a:extLst>
              <a:ext uri="{FF2B5EF4-FFF2-40B4-BE49-F238E27FC236}">
                <a16:creationId xmlns:a16="http://schemas.microsoft.com/office/drawing/2014/main" id="{A9A44754-D52B-3DE7-BAEA-9EFA5021E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97008"/>
              </p:ext>
            </p:extLst>
          </p:nvPr>
        </p:nvGraphicFramePr>
        <p:xfrm>
          <a:off x="8182611" y="1240440"/>
          <a:ext cx="3734306" cy="1609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57112.118170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243735.680000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245357.060000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55706.146019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37931528534.394951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E10444A-AC0A-11D7-4F64-80D65DE22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697102" y="593827"/>
            <a:ext cx="2186174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3" y="594002"/>
            <a:ext cx="20989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3039458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1170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3039458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511706"/>
          </a:xfrm>
          <a:prstGeom prst="rect">
            <a:avLst/>
          </a:prstGeom>
        </p:spPr>
      </p:pic>
      <p:graphicFrame>
        <p:nvGraphicFramePr>
          <p:cNvPr id="4" name="table_L">
            <a:extLst>
              <a:ext uri="{FF2B5EF4-FFF2-40B4-BE49-F238E27FC236}">
                <a16:creationId xmlns:a16="http://schemas.microsoft.com/office/drawing/2014/main" id="{E92F7271-A982-0944-88FC-31FFEEFD0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27472"/>
              </p:ext>
            </p:extLst>
          </p:nvPr>
        </p:nvGraphicFramePr>
        <p:xfrm>
          <a:off x="2050423" y="1240440"/>
          <a:ext cx="3734306" cy="1609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graphicFrame>
        <p:nvGraphicFramePr>
          <p:cNvPr id="15" name="table_R">
            <a:extLst>
              <a:ext uri="{FF2B5EF4-FFF2-40B4-BE49-F238E27FC236}">
                <a16:creationId xmlns:a16="http://schemas.microsoft.com/office/drawing/2014/main" id="{A9A44754-D52B-3DE7-BAEA-9EFA5021E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97008"/>
              </p:ext>
            </p:extLst>
          </p:nvPr>
        </p:nvGraphicFramePr>
        <p:xfrm>
          <a:off x="8182611" y="1240440"/>
          <a:ext cx="3734306" cy="1609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57112.118170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243735.680000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245357.060000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55706.146019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37931528534.394951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4418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711628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581</Words>
  <Application>Microsoft Office PowerPoint</Application>
  <PresentationFormat>Widescreen</PresentationFormat>
  <Paragraphs>317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2026-08-16T13:11:51Z</dcterms:modified>
</cp:coreProperties>
</file>