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85.legend.wmf"/><Relationship Id="rId10-created" Type="http://schemas.openxmlformats.org/officeDocument/2006/relationships/image" Target="../media/ms1_GPS.68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14.legend.wmf"/><Relationship Id="rId10-created" Type="http://schemas.openxmlformats.org/officeDocument/2006/relationships/image" Target="../media/ms1_KPH.214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76.legend.wmf"/><Relationship Id="rId10-created" Type="http://schemas.openxmlformats.org/officeDocument/2006/relationships/image" Target="../media/ms2_TECHMODE.476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607.zoomroute.jpg"/><Relationship Id="rId9-created" Type="http://schemas.openxmlformats.org/officeDocument/2006/relationships/image" Target="../media/ms2_CI.607.legend.wmf"/><Relationship Id="rId10-created" Type="http://schemas.openxmlformats.org/officeDocument/2006/relationships/image" Target="../media/ms2_CI.60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730.legend.wmf"/><Relationship Id="rId10-created" Type="http://schemas.openxmlformats.org/officeDocument/2006/relationships/image" Target="../media/ms2_BAND.73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212.legend.wmf"/><Relationship Id="rId10-created" Type="http://schemas.openxmlformats.org/officeDocument/2006/relationships/image" Target="../media/ms2_RXQUALSUB.21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20.legend.wmf"/><Relationship Id="rId10-created" Type="http://schemas.openxmlformats.org/officeDocument/2006/relationships/image" Target="../media/ms2_GPS.52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58.legend.wmf"/><Relationship Id="rId10-created" Type="http://schemas.openxmlformats.org/officeDocument/2006/relationships/image" Target="../media/ms2_KPH.158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653.legend.wmf"/><Relationship Id="rId10-created" Type="http://schemas.openxmlformats.org/officeDocument/2006/relationships/image" Target="../media/ms3_TECHMODE.653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953.zoomroute.jpg"/><Relationship Id="rId9-created" Type="http://schemas.openxmlformats.org/officeDocument/2006/relationships/image" Target="../media/ms3_SC.953.legend.wmf"/><Relationship Id="rId10-created" Type="http://schemas.openxmlformats.org/officeDocument/2006/relationships/image" Target="../media/ms3_SC.953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748.legend.wmf"/><Relationship Id="rId10-created" Type="http://schemas.openxmlformats.org/officeDocument/2006/relationships/image" Target="../media/ms3_UARFCN.748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673.legend.wmf"/><Relationship Id="rId10-created" Type="http://schemas.openxmlformats.org/officeDocument/2006/relationships/image" Target="../media/ms3_RSCP.673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774.legend.wmf"/><Relationship Id="rId10-created" Type="http://schemas.openxmlformats.org/officeDocument/2006/relationships/image" Target="../media/ms3_ECNO.774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224.legend.wmf"/><Relationship Id="rId10-created" Type="http://schemas.openxmlformats.org/officeDocument/2006/relationships/image" Target="../media/ms3_GPS.224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950.legend.wmf"/><Relationship Id="rId10-created" Type="http://schemas.openxmlformats.org/officeDocument/2006/relationships/image" Target="../media/ms3_KPH.950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64.legend.wmf"/><Relationship Id="rId10-created" Type="http://schemas.openxmlformats.org/officeDocument/2006/relationships/image" Target="../media/ms4_TECHMODE.64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60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344.zoomroute.jpg"/><Relationship Id="rId9-created" Type="http://schemas.openxmlformats.org/officeDocument/2006/relationships/image" Target="../media/ms4_SC.344.legend.wmf"/><Relationship Id="rId10-created" Type="http://schemas.openxmlformats.org/officeDocument/2006/relationships/image" Target="../media/ms4_SC.344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869.legend.wmf"/><Relationship Id="rId10-created" Type="http://schemas.openxmlformats.org/officeDocument/2006/relationships/image" Target="../media/ms4_UARFCN.869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952.legend.wmf"/><Relationship Id="rId10-created" Type="http://schemas.openxmlformats.org/officeDocument/2006/relationships/image" Target="../media/ms4_RSCP.952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332.legend.wmf"/><Relationship Id="rId10-created" Type="http://schemas.openxmlformats.org/officeDocument/2006/relationships/image" Target="../media/ms4_ECNO.332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119.legend.wmf"/><Relationship Id="rId10-created" Type="http://schemas.openxmlformats.org/officeDocument/2006/relationships/image" Target="../media/ms4_GPS.119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340.legend.wmf"/><Relationship Id="rId10-created" Type="http://schemas.openxmlformats.org/officeDocument/2006/relationships/image" Target="../media/ms4_KPH.340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433.legend.wmf"/><Relationship Id="rId10-created" Type="http://schemas.openxmlformats.org/officeDocument/2006/relationships/image" Target="../media/ms5_TECHMODE.433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248.zoomroute.jpg"/><Relationship Id="rId9-created" Type="http://schemas.openxmlformats.org/officeDocument/2006/relationships/image" Target="../media/ms5_SC.248.legend.wmf"/><Relationship Id="rId10-created" Type="http://schemas.openxmlformats.org/officeDocument/2006/relationships/image" Target="../media/ms5_SC.248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956.legend.wmf"/><Relationship Id="rId10-created" Type="http://schemas.openxmlformats.org/officeDocument/2006/relationships/image" Target="../media/ms5_UARFCN.956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893.legend.wmf"/><Relationship Id="rId10-created" Type="http://schemas.openxmlformats.org/officeDocument/2006/relationships/image" Target="../media/ms5_RSCP.893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224.legend.wmf"/><Relationship Id="rId10-created" Type="http://schemas.openxmlformats.org/officeDocument/2006/relationships/image" Target="../media/ms5_ECNO.224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328.legend.wmf"/><Relationship Id="rId9-created" Type="http://schemas.openxmlformats.org/officeDocument/2006/relationships/image" Target="../media/ms5_HSDPA.328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203.legend.wmf"/><Relationship Id="rId9-created" Type="http://schemas.openxmlformats.org/officeDocument/2006/relationships/image" Target="../media/ms5_HSDPA.203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305.legend.wmf"/><Relationship Id="rId10-created" Type="http://schemas.openxmlformats.org/officeDocument/2006/relationships/image" Target="../media/ms5_GPS.305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969.legend.wmf"/><Relationship Id="rId10-created" Type="http://schemas.openxmlformats.org/officeDocument/2006/relationships/image" Target="../media/ms5_KPH.969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766.legend.wmf"/><Relationship Id="rId10-created" Type="http://schemas.openxmlformats.org/officeDocument/2006/relationships/image" Target="../media/ms6_TECHMODE.766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984.zoomroute.jpg"/><Relationship Id="rId9-created" Type="http://schemas.openxmlformats.org/officeDocument/2006/relationships/image" Target="../media/ms6_PCI.984.legend.wmf"/><Relationship Id="rId10-created" Type="http://schemas.openxmlformats.org/officeDocument/2006/relationships/image" Target="../media/ms6_PCI.984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849.legend.wmf"/><Relationship Id="rId10-created" Type="http://schemas.openxmlformats.org/officeDocument/2006/relationships/image" Target="../media/ms6_EARFCN.849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538.legend.wmf"/><Relationship Id="rId10-created" Type="http://schemas.openxmlformats.org/officeDocument/2006/relationships/image" Target="../media/ms6_RSRP.538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479.legend.wmf"/><Relationship Id="rId10-created" Type="http://schemas.openxmlformats.org/officeDocument/2006/relationships/image" Target="../media/ms6_RSRP.479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332.legend.wmf"/><Relationship Id="rId10-created" Type="http://schemas.openxmlformats.org/officeDocument/2006/relationships/image" Target="../media/ms6_RSRQ.332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574.legend.wmf"/><Relationship Id="rId10-created" Type="http://schemas.openxmlformats.org/officeDocument/2006/relationships/image" Target="../media/ms6_GPS.574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977.legend.wmf"/><Relationship Id="rId10-created" Type="http://schemas.openxmlformats.org/officeDocument/2006/relationships/image" Target="../media/ms6_KPH.977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563.legend.wmf"/><Relationship Id="rId10-created" Type="http://schemas.openxmlformats.org/officeDocument/2006/relationships/image" Target="../media/ms7_TECHMODE.563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355.zoomroute.jpg"/><Relationship Id="rId9-created" Type="http://schemas.openxmlformats.org/officeDocument/2006/relationships/image" Target="../media/ms7_PCI.355.legend.wmf"/><Relationship Id="rId10-created" Type="http://schemas.openxmlformats.org/officeDocument/2006/relationships/image" Target="../media/ms7_PCI.355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736.legend.wmf"/><Relationship Id="rId10-created" Type="http://schemas.openxmlformats.org/officeDocument/2006/relationships/image" Target="../media/ms7_EARFCN.736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0.legend.wmf"/><Relationship Id="rId10-created" Type="http://schemas.openxmlformats.org/officeDocument/2006/relationships/image" Target="../media/ms1_TECHMODE.30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802.legend.wmf"/><Relationship Id="rId10-created" Type="http://schemas.openxmlformats.org/officeDocument/2006/relationships/image" Target="../media/ms7_RSRP.802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777.legend.wmf"/><Relationship Id="rId10-created" Type="http://schemas.openxmlformats.org/officeDocument/2006/relationships/image" Target="../media/ms7_RSRP.777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958.legend.wmf"/><Relationship Id="rId10-created" Type="http://schemas.openxmlformats.org/officeDocument/2006/relationships/image" Target="../media/ms7_RSRQ.958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924.legend.wmf"/><Relationship Id="rId9-created" Type="http://schemas.openxmlformats.org/officeDocument/2006/relationships/image" Target="../media/ms7_PDCP.924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34.legend.wmf"/><Relationship Id="rId9-created" Type="http://schemas.openxmlformats.org/officeDocument/2006/relationships/image" Target="../media/ms7_PDCP.434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832.legend.wmf"/><Relationship Id="rId10-created" Type="http://schemas.openxmlformats.org/officeDocument/2006/relationships/image" Target="../media/ms7_GPS.832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990.legend.wmf"/><Relationship Id="rId10-created" Type="http://schemas.openxmlformats.org/officeDocument/2006/relationships/image" Target="../media/ms7_KPH.990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878.zoomroute.jpg"/><Relationship Id="rId9-created" Type="http://schemas.openxmlformats.org/officeDocument/2006/relationships/image" Target="../media/ms1_CI.878.legend.wmf"/><Relationship Id="rId10-created" Type="http://schemas.openxmlformats.org/officeDocument/2006/relationships/image" Target="../media/ms1_CI.87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219.legend.wmf"/><Relationship Id="rId10-created" Type="http://schemas.openxmlformats.org/officeDocument/2006/relationships/image" Target="../media/ms1_BAND.21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257.legend.wmf"/><Relationship Id="rId10-created" Type="http://schemas.openxmlformats.org/officeDocument/2006/relationships/image" Target="../media/ms1_RXLEVELIDLE.25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MTN-TT-20260805-00132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35.66349 51.26443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2062.098478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3353.240000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6057.470000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1672.576109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4464557.270559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2062.098478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3353.240000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6057.470000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1672.576109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4464557.270559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36476.679348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1626.635000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146239.190000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44252.727652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3172829495.655481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36476.679348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1626.635000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146239.190000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44252.727652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3172829495.655481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