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g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4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g"/><Relationship Id="rId5" Type="http://schemas.openxmlformats.org/officeDocument/2006/relationships/image" Target="../media/image3.png"/><Relationship Id="rId4" Type="http://schemas.openxmlformats.org/officeDocument/2006/relationships/image" Target="../media/image44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7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9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1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MTN-TT-20260728-00376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4" cy="1941310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35.73684839 51.47352755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TEBSCE2/TERNCE2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Data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6321.936667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3813.560000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30988.800000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6570.469592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49463024.156156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6321.936667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3813.560000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30988.800000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6570.469592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49463024.156156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383</Words>
  <Application>Microsoft Office PowerPoint</Application>
  <PresentationFormat>Widescreen</PresentationFormat>
  <Paragraphs>208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2026-08-23T14:54:48Z</dcterms:modified>
</cp:coreProperties>
</file>