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732.legend.wmf"/><Relationship Id="rId10-created" Type="http://schemas.openxmlformats.org/officeDocument/2006/relationships/image" Target="../media/ms1_RSRQ.732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69.legend.wmf"/><Relationship Id="rId10-created" Type="http://schemas.openxmlformats.org/officeDocument/2006/relationships/image" Target="../media/ms1_GPS.69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533.legend.wmf"/><Relationship Id="rId10-created" Type="http://schemas.openxmlformats.org/officeDocument/2006/relationships/image" Target="../media/ms1_KPH.533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875.legend.wmf"/><Relationship Id="rId10-created" Type="http://schemas.openxmlformats.org/officeDocument/2006/relationships/image" Target="../media/ms2_TECHMODE.875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237.zoomroute.jpg"/><Relationship Id="rId9-created" Type="http://schemas.openxmlformats.org/officeDocument/2006/relationships/image" Target="../media/ms2_PCI.237.legend.wmf"/><Relationship Id="rId10-created" Type="http://schemas.openxmlformats.org/officeDocument/2006/relationships/image" Target="../media/ms2_PCI.237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882.legend.wmf"/><Relationship Id="rId10-created" Type="http://schemas.openxmlformats.org/officeDocument/2006/relationships/image" Target="../media/ms2_EARFCN.882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586.legend.wmf"/><Relationship Id="rId10-created" Type="http://schemas.openxmlformats.org/officeDocument/2006/relationships/image" Target="../media/ms2_RSRP.586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874.legend.wmf"/><Relationship Id="rId10-created" Type="http://schemas.openxmlformats.org/officeDocument/2006/relationships/image" Target="../media/ms2_RSRQ.874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168.legend.wmf"/><Relationship Id="rId9-created" Type="http://schemas.openxmlformats.org/officeDocument/2006/relationships/image" Target="../media/ms2_PDCP.168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272.legend.wmf"/><Relationship Id="rId9-created" Type="http://schemas.openxmlformats.org/officeDocument/2006/relationships/image" Target="../media/ms2_PDCP.272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233.legend.wmf"/><Relationship Id="rId10-created" Type="http://schemas.openxmlformats.org/officeDocument/2006/relationships/image" Target="../media/ms2_GPS.233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298.legend.wmf"/><Relationship Id="rId10-created" Type="http://schemas.openxmlformats.org/officeDocument/2006/relationships/image" Target="../media/ms2_KPH.298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237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366.legend.wmf"/><Relationship Id="rId10-created" Type="http://schemas.openxmlformats.org/officeDocument/2006/relationships/image" Target="../media/ms1_TECHMODE.366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974.zoomroute.jpg"/><Relationship Id="rId9-created" Type="http://schemas.openxmlformats.org/officeDocument/2006/relationships/image" Target="../media/ms1_PCI.974.legend.wmf"/><Relationship Id="rId10-created" Type="http://schemas.openxmlformats.org/officeDocument/2006/relationships/image" Target="../media/ms1_PCI.974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970.legend.wmf"/><Relationship Id="rId10-created" Type="http://schemas.openxmlformats.org/officeDocument/2006/relationships/image" Target="../media/ms1_EARFCN.970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52.legend.wmf"/><Relationship Id="rId10-created" Type="http://schemas.openxmlformats.org/officeDocument/2006/relationships/image" Target="../media/ms1_RSRP.52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80475.101429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13341.270000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62702.610000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133052.160000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13341.270000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27215.207513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1056528971.545620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MTN-TT-20260806-00329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80475.101429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13341.270000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62702.610000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133052.160000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13341.270000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27215.207513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1056528971.545620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35.47033 50.9923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TWBSCH11/TWRNCH11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