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495.legend.wmf"/><Relationship Id="rId10-created" Type="http://schemas.openxmlformats.org/officeDocument/2006/relationships/image" Target="../media/ms1_RSRQ.49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988.legend.wmf"/><Relationship Id="rId10-created" Type="http://schemas.openxmlformats.org/officeDocument/2006/relationships/image" Target="../media/ms1_GPS.988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30.legend.wmf"/><Relationship Id="rId10-created" Type="http://schemas.openxmlformats.org/officeDocument/2006/relationships/image" Target="../media/ms1_KPH.43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88.legend.wmf"/><Relationship Id="rId10-created" Type="http://schemas.openxmlformats.org/officeDocument/2006/relationships/image" Target="../media/ms2_TECHMODE.788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493.zoomroute.jpg"/><Relationship Id="rId9-created" Type="http://schemas.openxmlformats.org/officeDocument/2006/relationships/image" Target="../media/ms2_PCI.493.legend.wmf"/><Relationship Id="rId10-created" Type="http://schemas.openxmlformats.org/officeDocument/2006/relationships/image" Target="../media/ms2_PCI.49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228.legend.wmf"/><Relationship Id="rId10-created" Type="http://schemas.openxmlformats.org/officeDocument/2006/relationships/image" Target="../media/ms2_EARFCN.228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700.legend.wmf"/><Relationship Id="rId10-created" Type="http://schemas.openxmlformats.org/officeDocument/2006/relationships/image" Target="../media/ms2_RSRP.70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665.legend.wmf"/><Relationship Id="rId10-created" Type="http://schemas.openxmlformats.org/officeDocument/2006/relationships/image" Target="../media/ms2_RSRQ.665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670.legend.wmf"/><Relationship Id="rId9-created" Type="http://schemas.openxmlformats.org/officeDocument/2006/relationships/image" Target="../media/ms2_PDCP.67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91.legend.wmf"/><Relationship Id="rId9-created" Type="http://schemas.openxmlformats.org/officeDocument/2006/relationships/image" Target="../media/ms2_PDCP.491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09.legend.wmf"/><Relationship Id="rId10-created" Type="http://schemas.openxmlformats.org/officeDocument/2006/relationships/image" Target="../media/ms2_GPS.809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09.legend.wmf"/><Relationship Id="rId10-created" Type="http://schemas.openxmlformats.org/officeDocument/2006/relationships/image" Target="../media/ms2_KPH.309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95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12.legend.wmf"/><Relationship Id="rId10-created" Type="http://schemas.openxmlformats.org/officeDocument/2006/relationships/image" Target="../media/ms1_TECHMODE.81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741.zoomroute.jpg"/><Relationship Id="rId9-created" Type="http://schemas.openxmlformats.org/officeDocument/2006/relationships/image" Target="../media/ms1_PCI.741.legend.wmf"/><Relationship Id="rId10-created" Type="http://schemas.openxmlformats.org/officeDocument/2006/relationships/image" Target="../media/ms1_PCI.741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492.legend.wmf"/><Relationship Id="rId10-created" Type="http://schemas.openxmlformats.org/officeDocument/2006/relationships/image" Target="../media/ms1_EARFCN.49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863.legend.wmf"/><Relationship Id="rId10-created" Type="http://schemas.openxmlformats.org/officeDocument/2006/relationships/image" Target="../media/ms1_RSRP.86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127091.791942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19238.320000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39421.470000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343921.810000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19238.320000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94361.978674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16590268368.582293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MTN-TT-20260625-00228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04/08/2026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127091.791942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19238.320000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39421.470000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343921.810000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19238.320000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94361.978674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16590268368.582293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36.329172 59.668561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MSBSCH1/MSRNCH01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