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729.legend.wmf"/><Relationship Id="rId10-created" Type="http://schemas.openxmlformats.org/officeDocument/2006/relationships/image" Target="../media/ms1_ECNO.729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222.legend.wmf"/><Relationship Id="rId10-created" Type="http://schemas.openxmlformats.org/officeDocument/2006/relationships/image" Target="../media/ms1_GPS.222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770.legend.wmf"/><Relationship Id="rId10-created" Type="http://schemas.openxmlformats.org/officeDocument/2006/relationships/image" Target="../media/ms1_KPH.770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260.legend.wmf"/><Relationship Id="rId10-created" Type="http://schemas.openxmlformats.org/officeDocument/2006/relationships/image" Target="../media/ms2_TECHMODE.260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174.zoomroute.jpg"/><Relationship Id="rId9-created" Type="http://schemas.openxmlformats.org/officeDocument/2006/relationships/image" Target="../media/ms2_SC.174.legend.wmf"/><Relationship Id="rId10-created" Type="http://schemas.openxmlformats.org/officeDocument/2006/relationships/image" Target="../media/ms2_SC.174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645.legend.wmf"/><Relationship Id="rId10-created" Type="http://schemas.openxmlformats.org/officeDocument/2006/relationships/image" Target="../media/ms2_UARFCN.645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368.legend.wmf"/><Relationship Id="rId10-created" Type="http://schemas.openxmlformats.org/officeDocument/2006/relationships/image" Target="../media/ms2_RSCP.368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707.legend.wmf"/><Relationship Id="rId10-created" Type="http://schemas.openxmlformats.org/officeDocument/2006/relationships/image" Target="../media/ms2_ECNO.707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670.legend.wmf"/><Relationship Id="rId10-created" Type="http://schemas.openxmlformats.org/officeDocument/2006/relationships/image" Target="../media/ms2_GPS.670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668.legend.wmf"/><Relationship Id="rId10-created" Type="http://schemas.openxmlformats.org/officeDocument/2006/relationships/image" Target="../media/ms2_KPH.668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899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194.legend.wmf"/><Relationship Id="rId10-created" Type="http://schemas.openxmlformats.org/officeDocument/2006/relationships/image" Target="../media/ms1_TECHMODE.194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281.zoomroute.jpg"/><Relationship Id="rId9-created" Type="http://schemas.openxmlformats.org/officeDocument/2006/relationships/image" Target="../media/ms1_SC.281.legend.wmf"/><Relationship Id="rId10-created" Type="http://schemas.openxmlformats.org/officeDocument/2006/relationships/image" Target="../media/ms1_SC.281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854.legend.wmf"/><Relationship Id="rId10-created" Type="http://schemas.openxmlformats.org/officeDocument/2006/relationships/image" Target="../media/ms1_UARFCN.854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452.legend.wmf"/><Relationship Id="rId10-created" Type="http://schemas.openxmlformats.org/officeDocument/2006/relationships/image" Target="../media/ms1_RSCP.452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64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MTN-TT-20260812-00083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64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35.70923 50.96323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KRBSCH2/KRRNCH01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