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72.legend.wmf"/>
  <Relationship Id="rId10-created" Type="http://schemas.openxmlformats.org/officeDocument/2006/relationships/image" Target="../media/ms1_ECNO.27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77.legend.wmf"/>
  <Relationship Id="rId10-created" Type="http://schemas.openxmlformats.org/officeDocument/2006/relationships/image" Target="../media/ms1_GPS.27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55.legend.wmf"/>
  <Relationship Id="rId10-created" Type="http://schemas.openxmlformats.org/officeDocument/2006/relationships/image" Target="../media/ms1_KPH.65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31.legend.wmf"/>
  <Relationship Id="rId10-created" Type="http://schemas.openxmlformats.org/officeDocument/2006/relationships/image" Target="../media/ms2_TECHMODE.33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69.zoomroute.jpg"/>
  <Relationship Id="rId9-created" Type="http://schemas.openxmlformats.org/officeDocument/2006/relationships/image" Target="../media/ms2_SC.769.legend.wmf"/>
  <Relationship Id="rId10-created" Type="http://schemas.openxmlformats.org/officeDocument/2006/relationships/image" Target="../media/ms2_SC.76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24.legend.wmf"/>
  <Relationship Id="rId10-created" Type="http://schemas.openxmlformats.org/officeDocument/2006/relationships/image" Target="../media/ms2_UARFCN.42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72.legend.wmf"/>
  <Relationship Id="rId10-created" Type="http://schemas.openxmlformats.org/officeDocument/2006/relationships/image" Target="../media/ms2_RSCP.57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60.legend.wmf"/>
  <Relationship Id="rId10-created" Type="http://schemas.openxmlformats.org/officeDocument/2006/relationships/image" Target="../media/ms2_ECNO.96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07.legend.wmf"/>
  <Relationship Id="rId10-created" Type="http://schemas.openxmlformats.org/officeDocument/2006/relationships/image" Target="../media/ms2_GPS.50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5.legend.wmf"/>
  <Relationship Id="rId10-created" Type="http://schemas.openxmlformats.org/officeDocument/2006/relationships/image" Target="../media/ms2_KPH.3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6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70.legend.wmf"/>
  <Relationship Id="rId10-created" Type="http://schemas.openxmlformats.org/officeDocument/2006/relationships/image" Target="../media/ms1_TECHMODE.97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19.zoomroute.jpg"/>
  <Relationship Id="rId9-created" Type="http://schemas.openxmlformats.org/officeDocument/2006/relationships/image" Target="../media/ms1_SC.519.legend.wmf"/>
  <Relationship Id="rId10-created" Type="http://schemas.openxmlformats.org/officeDocument/2006/relationships/image" Target="../media/ms1_SC.51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21.legend.wmf"/>
  <Relationship Id="rId10-created" Type="http://schemas.openxmlformats.org/officeDocument/2006/relationships/image" Target="../media/ms1_UARFCN.82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60.legend.wmf"/>
  <Relationship Id="rId10-created" Type="http://schemas.openxmlformats.org/officeDocument/2006/relationships/image" Target="../media/ms1_RSCP.66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MTN-TT-20260727-00035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35.46822 50.93622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