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290.legend.wmf"/>
  <Relationship Id="rId10-created" Type="http://schemas.openxmlformats.org/officeDocument/2006/relationships/image" Target="../media/ms1_ECNO.290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4.legend.wmf"/>
  <Relationship Id="rId10-created" Type="http://schemas.openxmlformats.org/officeDocument/2006/relationships/image" Target="../media/ms1_GPS.6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606.legend.wmf"/>
  <Relationship Id="rId10-created" Type="http://schemas.openxmlformats.org/officeDocument/2006/relationships/image" Target="../media/ms1_KPH.606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493.legend.wmf"/>
  <Relationship Id="rId10-created" Type="http://schemas.openxmlformats.org/officeDocument/2006/relationships/image" Target="../media/ms2_TECHMODE.49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61.zoomroute.jpg"/>
  <Relationship Id="rId9-created" Type="http://schemas.openxmlformats.org/officeDocument/2006/relationships/image" Target="../media/ms2_SC.261.legend.wmf"/>
  <Relationship Id="rId10-created" Type="http://schemas.openxmlformats.org/officeDocument/2006/relationships/image" Target="../media/ms2_SC.26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555.legend.wmf"/>
  <Relationship Id="rId10-created" Type="http://schemas.openxmlformats.org/officeDocument/2006/relationships/image" Target="../media/ms2_UARFCN.555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8.legend.wmf"/>
  <Relationship Id="rId10-created" Type="http://schemas.openxmlformats.org/officeDocument/2006/relationships/image" Target="../media/ms2_RSCP.5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756.legend.wmf"/>
  <Relationship Id="rId10-created" Type="http://schemas.openxmlformats.org/officeDocument/2006/relationships/image" Target="../media/ms2_ECNO.75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697.legend.wmf"/>
  <Relationship Id="rId10-created" Type="http://schemas.openxmlformats.org/officeDocument/2006/relationships/image" Target="../media/ms2_GPS.69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692.legend.wmf"/>
  <Relationship Id="rId10-created" Type="http://schemas.openxmlformats.org/officeDocument/2006/relationships/image" Target="../media/ms2_KPH.692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47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86.legend.wmf"/>
  <Relationship Id="rId10-created" Type="http://schemas.openxmlformats.org/officeDocument/2006/relationships/image" Target="../media/ms1_TECHMODE.8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319.zoomroute.jpg"/>
  <Relationship Id="rId9-created" Type="http://schemas.openxmlformats.org/officeDocument/2006/relationships/image" Target="../media/ms1_SC.319.legend.wmf"/>
  <Relationship Id="rId10-created" Type="http://schemas.openxmlformats.org/officeDocument/2006/relationships/image" Target="../media/ms1_SC.31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89.legend.wmf"/>
  <Relationship Id="rId10-created" Type="http://schemas.openxmlformats.org/officeDocument/2006/relationships/image" Target="../media/ms1_UARFCN.58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889.legend.wmf"/>
  <Relationship Id="rId10-created" Type="http://schemas.openxmlformats.org/officeDocument/2006/relationships/image" Target="../media/ms1_RSCP.88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MTN-TT-20260725-00369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35.78697936 50.87139308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