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8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0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g"/><Relationship Id="rId5" Type="http://schemas.openxmlformats.org/officeDocument/2006/relationships/image" Target="../media/image3.png"/><Relationship Id="rId4" Type="http://schemas.openxmlformats.org/officeDocument/2006/relationships/image" Target="../media/image22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5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7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9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1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3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jpg"/><Relationship Id="rId5" Type="http://schemas.openxmlformats.org/officeDocument/2006/relationships/image" Target="../media/image3.png"/><Relationship Id="rId4" Type="http://schemas.openxmlformats.org/officeDocument/2006/relationships/image" Target="../media/image35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8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9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1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3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5.w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7.w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jpg"/><Relationship Id="rId5" Type="http://schemas.openxmlformats.org/officeDocument/2006/relationships/image" Target="../media/image3.png"/><Relationship Id="rId4" Type="http://schemas.openxmlformats.org/officeDocument/2006/relationships/image" Target="../media/image49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2.w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3.w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5.w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7.w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9.w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1.w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4.jpg"/><Relationship Id="rId5" Type="http://schemas.openxmlformats.org/officeDocument/2006/relationships/image" Target="../media/image3.png"/><Relationship Id="rId4" Type="http://schemas.openxmlformats.org/officeDocument/2006/relationships/image" Target="../media/image63.w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6.w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7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9.w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1.w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3.w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5.wm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7.wm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9.wm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2.jpg"/><Relationship Id="rId5" Type="http://schemas.openxmlformats.org/officeDocument/2006/relationships/image" Target="../media/image3.png"/><Relationship Id="rId4" Type="http://schemas.openxmlformats.org/officeDocument/2006/relationships/image" Target="../media/image81.wm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84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.wm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86.wm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88.wm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90.wm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92.wm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94.wm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96.wmf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9.jpg"/><Relationship Id="rId5" Type="http://schemas.openxmlformats.org/officeDocument/2006/relationships/image" Target="../media/image3.png"/><Relationship Id="rId4" Type="http://schemas.openxmlformats.org/officeDocument/2006/relationships/image" Target="../media/image98.wmf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01.wmf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03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g"/><Relationship Id="rId5" Type="http://schemas.openxmlformats.org/officeDocument/2006/relationships/image" Target="../media/image3.png"/><Relationship Id="rId4" Type="http://schemas.openxmlformats.org/officeDocument/2006/relationships/image" Target="../media/image9.wmf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05.wmf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07.wmf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09.wmf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11.wmf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13.wmf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15.wmf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image" Target="../media/image116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2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4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6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MTN-TT-20260807-00308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17/08/2026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18/08/2026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12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23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RXQUALSUB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99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MS3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2G,3G,4G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35.7573 51.01883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KRBSCH2/KRRNCH01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MS4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GSM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GSM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MS5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HSDPA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826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Uu_HSDPA_Throughput_MAC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4269.987179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4789.560000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7388.580000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117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1805.398965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3529421.340034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HSDPA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574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Uu_HSDPA_Throughput_MAC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4269.987179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4789.560000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7388.580000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117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1805.398965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3529421.340034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MS6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MS7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MS6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00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6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MS7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12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00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9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09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74687.272759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19922.130000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222520.320000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116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44331.471745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4964500248.451304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74687.272759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19922.130000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222520.320000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116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44331.471745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4964500248.451304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RXLEVELIDLE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28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783</Words>
  <Application>Microsoft Office PowerPoint</Application>
  <PresentationFormat>Widescreen</PresentationFormat>
  <Paragraphs>469</Paragraphs>
  <Slides>66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66</vt:i4>
      </vt:variant>
    </vt:vector>
  </HeadingPairs>
  <TitlesOfParts>
    <vt:vector size="73" baseType="lpstr">
      <vt:lpstr>Arial</vt:lpstr>
      <vt:lpstr>Calibri</vt:lpstr>
      <vt:lpstr>Calibri Light</vt:lpstr>
      <vt:lpstr>Century Gothic</vt:lpstr>
      <vt:lpstr>Irancell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2026-08-18T12:20:26Z</dcterms:modified>
</cp:coreProperties>
</file>