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6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g"/><Relationship Id="rId5" Type="http://schemas.openxmlformats.org/officeDocument/2006/relationships/image" Target="../media/image3.png"/><Relationship Id="rId4" Type="http://schemas.openxmlformats.org/officeDocument/2006/relationships/image" Target="../media/image18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1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3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5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7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g"/><Relationship Id="rId5" Type="http://schemas.openxmlformats.org/officeDocument/2006/relationships/image" Target="../media/image3.png"/><Relationship Id="rId4" Type="http://schemas.openxmlformats.org/officeDocument/2006/relationships/image" Target="../media/image29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2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4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6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8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jpg"/><Relationship Id="rId5" Type="http://schemas.openxmlformats.org/officeDocument/2006/relationships/image" Target="../media/image3.png"/><Relationship Id="rId4" Type="http://schemas.openxmlformats.org/officeDocument/2006/relationships/image" Target="../media/image40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3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5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7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9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1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3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g"/><Relationship Id="rId5" Type="http://schemas.openxmlformats.org/officeDocument/2006/relationships/image" Target="../media/image3.png"/><Relationship Id="rId4" Type="http://schemas.openxmlformats.org/officeDocument/2006/relationships/image" Target="../media/image7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0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2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4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MTN-TT-20260807-00300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16/08/2026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17/08/2026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Long Call - locked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NA">
            <a:extLst>
              <a:ext uri="{FF2B5EF4-FFF2-40B4-BE49-F238E27FC236}">
                <a16:creationId xmlns:a16="http://schemas.microsoft.com/office/drawing/2014/main" id="{2005462F-B2A3-C279-1C0E-A7778E2B8512}"/>
              </a:ext>
            </a:extLst>
          </p:cNvPr>
          <p:cNvSpPr/>
          <p:nvPr/>
        </p:nvSpPr>
        <p:spPr>
          <a:xfrm>
            <a:off x="4498108" y="2399289"/>
            <a:ext cx="3195782" cy="2983345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N/A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IDLE - locked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4" cy="1915806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2G,3G,4G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35.84794 50.88973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KRBSCH3/KRRNCH04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47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NA">
            <a:extLst>
              <a:ext uri="{FF2B5EF4-FFF2-40B4-BE49-F238E27FC236}">
                <a16:creationId xmlns:a16="http://schemas.microsoft.com/office/drawing/2014/main" id="{2005462F-B2A3-C279-1C0E-A7778E2B8512}"/>
              </a:ext>
            </a:extLst>
          </p:cNvPr>
          <p:cNvSpPr/>
          <p:nvPr/>
        </p:nvSpPr>
        <p:spPr>
          <a:xfrm>
            <a:off x="4498108" y="2399289"/>
            <a:ext cx="3195782" cy="2983345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N/A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Data - locked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47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2.952105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2.350000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12.470000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2.733023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7.831947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2.952105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2.350000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12.470000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2.733023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7.831947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NA">
            <a:extLst>
              <a:ext uri="{FF2B5EF4-FFF2-40B4-BE49-F238E27FC236}">
                <a16:creationId xmlns:a16="http://schemas.microsoft.com/office/drawing/2014/main" id="{2005462F-B2A3-C279-1C0E-A7778E2B8512}"/>
              </a:ext>
            </a:extLst>
          </p:cNvPr>
          <p:cNvSpPr/>
          <p:nvPr/>
        </p:nvSpPr>
        <p:spPr>
          <a:xfrm>
            <a:off x="4498108" y="2399289"/>
            <a:ext cx="3195782" cy="2983345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N/A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IDLE - locked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NA">
            <a:extLst>
              <a:ext uri="{FF2B5EF4-FFF2-40B4-BE49-F238E27FC236}">
                <a16:creationId xmlns:a16="http://schemas.microsoft.com/office/drawing/2014/main" id="{2005462F-B2A3-C279-1C0E-A7778E2B8512}"/>
              </a:ext>
            </a:extLst>
          </p:cNvPr>
          <p:cNvSpPr/>
          <p:nvPr/>
        </p:nvSpPr>
        <p:spPr>
          <a:xfrm>
            <a:off x="4498108" y="2399289"/>
            <a:ext cx="3195782" cy="2983345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N/A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394</Words>
  <Application>Microsoft Office PowerPoint</Application>
  <PresentationFormat>Widescreen</PresentationFormat>
  <Paragraphs>211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2" baseType="lpstr">
      <vt:lpstr>Arial</vt:lpstr>
      <vt:lpstr>Calibri</vt:lpstr>
      <vt:lpstr>Calibri Light</vt:lpstr>
      <vt:lpstr>Century Gothic</vt:lpstr>
      <vt:lpstr>Irancell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8</cp:revision>
  <dcterms:created xsi:type="dcterms:W3CDTF">2024-09-26T19:53:24Z</dcterms:created>
  <dcterms:modified xsi:type="dcterms:W3CDTF">2026-08-17T11:42:07Z</dcterms:modified>
</cp:coreProperties>
</file>