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70.legend.wmf"/><Relationship Id="rId10-created" Type="http://schemas.openxmlformats.org/officeDocument/2006/relationships/image" Target="../media/ms1_GPS.67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80.legend.wmf"/><Relationship Id="rId10-created" Type="http://schemas.openxmlformats.org/officeDocument/2006/relationships/image" Target="../media/ms1_KPH.980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06.legend.wmf"/><Relationship Id="rId10-created" Type="http://schemas.openxmlformats.org/officeDocument/2006/relationships/image" Target="../media/ms2_TECHMODE.406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803.zoomroute.jpg"/><Relationship Id="rId9-created" Type="http://schemas.openxmlformats.org/officeDocument/2006/relationships/image" Target="../media/ms2_CI.803.legend.wmf"/><Relationship Id="rId10-created" Type="http://schemas.openxmlformats.org/officeDocument/2006/relationships/image" Target="../media/ms2_CI.80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324.legend.wmf"/><Relationship Id="rId10-created" Type="http://schemas.openxmlformats.org/officeDocument/2006/relationships/image" Target="../media/ms2_BAND.32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849.legend.wmf"/><Relationship Id="rId10-created" Type="http://schemas.openxmlformats.org/officeDocument/2006/relationships/image" Target="../media/ms2_RXQUALSUB.84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99.legend.wmf"/><Relationship Id="rId10-created" Type="http://schemas.openxmlformats.org/officeDocument/2006/relationships/image" Target="../media/ms2_GPS.89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68.legend.wmf"/><Relationship Id="rId10-created" Type="http://schemas.openxmlformats.org/officeDocument/2006/relationships/image" Target="../media/ms2_KPH.268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669.legend.wmf"/><Relationship Id="rId10-created" Type="http://schemas.openxmlformats.org/officeDocument/2006/relationships/image" Target="../media/ms3_TECHMODE.66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226.zoomroute.jpg"/><Relationship Id="rId9-created" Type="http://schemas.openxmlformats.org/officeDocument/2006/relationships/image" Target="../media/ms3_SC.226.legend.wmf"/><Relationship Id="rId10-created" Type="http://schemas.openxmlformats.org/officeDocument/2006/relationships/image" Target="../media/ms3_SC.226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426.legend.wmf"/><Relationship Id="rId10-created" Type="http://schemas.openxmlformats.org/officeDocument/2006/relationships/image" Target="../media/ms3_UARFCN.426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478.legend.wmf"/><Relationship Id="rId10-created" Type="http://schemas.openxmlformats.org/officeDocument/2006/relationships/image" Target="../media/ms3_RSCP.478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405.legend.wmf"/><Relationship Id="rId10-created" Type="http://schemas.openxmlformats.org/officeDocument/2006/relationships/image" Target="../media/ms3_ECNO.405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345.legend.wmf"/><Relationship Id="rId10-created" Type="http://schemas.openxmlformats.org/officeDocument/2006/relationships/image" Target="../media/ms3_GPS.345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462.legend.wmf"/><Relationship Id="rId10-created" Type="http://schemas.openxmlformats.org/officeDocument/2006/relationships/image" Target="../media/ms3_KPH.462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911.legend.wmf"/><Relationship Id="rId10-created" Type="http://schemas.openxmlformats.org/officeDocument/2006/relationships/image" Target="../media/ms4_TECHMODE.911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31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503.zoomroute.jpg"/><Relationship Id="rId9-created" Type="http://schemas.openxmlformats.org/officeDocument/2006/relationships/image" Target="../media/ms4_SC.503.legend.wmf"/><Relationship Id="rId10-created" Type="http://schemas.openxmlformats.org/officeDocument/2006/relationships/image" Target="../media/ms4_SC.503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162.legend.wmf"/><Relationship Id="rId10-created" Type="http://schemas.openxmlformats.org/officeDocument/2006/relationships/image" Target="../media/ms4_UARFCN.162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51.legend.wmf"/><Relationship Id="rId10-created" Type="http://schemas.openxmlformats.org/officeDocument/2006/relationships/image" Target="../media/ms4_RSCP.51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580.legend.wmf"/><Relationship Id="rId10-created" Type="http://schemas.openxmlformats.org/officeDocument/2006/relationships/image" Target="../media/ms4_ECNO.580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835.legend.wmf"/><Relationship Id="rId10-created" Type="http://schemas.openxmlformats.org/officeDocument/2006/relationships/image" Target="../media/ms4_GPS.835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866.legend.wmf"/><Relationship Id="rId10-created" Type="http://schemas.openxmlformats.org/officeDocument/2006/relationships/image" Target="../media/ms4_KPH.866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305.legend.wmf"/><Relationship Id="rId10-created" Type="http://schemas.openxmlformats.org/officeDocument/2006/relationships/image" Target="../media/ms5_TECHMODE.305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587.zoomroute.jpg"/><Relationship Id="rId9-created" Type="http://schemas.openxmlformats.org/officeDocument/2006/relationships/image" Target="../media/ms5_SC.587.legend.wmf"/><Relationship Id="rId10-created" Type="http://schemas.openxmlformats.org/officeDocument/2006/relationships/image" Target="../media/ms5_SC.587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988.legend.wmf"/><Relationship Id="rId10-created" Type="http://schemas.openxmlformats.org/officeDocument/2006/relationships/image" Target="../media/ms5_UARFCN.988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188.legend.wmf"/><Relationship Id="rId10-created" Type="http://schemas.openxmlformats.org/officeDocument/2006/relationships/image" Target="../media/ms5_RSCP.188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668.legend.wmf"/><Relationship Id="rId10-created" Type="http://schemas.openxmlformats.org/officeDocument/2006/relationships/image" Target="../media/ms5_ECNO.668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694.legend.wmf"/><Relationship Id="rId9-created" Type="http://schemas.openxmlformats.org/officeDocument/2006/relationships/image" Target="../media/ms5_HSDPA.694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601.legend.wmf"/><Relationship Id="rId9-created" Type="http://schemas.openxmlformats.org/officeDocument/2006/relationships/image" Target="../media/ms5_HSDPA.601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677.legend.wmf"/><Relationship Id="rId10-created" Type="http://schemas.openxmlformats.org/officeDocument/2006/relationships/image" Target="../media/ms5_GPS.677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37.legend.wmf"/><Relationship Id="rId10-created" Type="http://schemas.openxmlformats.org/officeDocument/2006/relationships/image" Target="../media/ms5_KPH.37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537.legend.wmf"/><Relationship Id="rId10-created" Type="http://schemas.openxmlformats.org/officeDocument/2006/relationships/image" Target="../media/ms6_TECHMODE.537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64.zoomroute.jpg"/><Relationship Id="rId9-created" Type="http://schemas.openxmlformats.org/officeDocument/2006/relationships/image" Target="../media/ms6_PCI.64.legend.wmf"/><Relationship Id="rId10-created" Type="http://schemas.openxmlformats.org/officeDocument/2006/relationships/image" Target="../media/ms6_PCI.64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798.legend.wmf"/><Relationship Id="rId10-created" Type="http://schemas.openxmlformats.org/officeDocument/2006/relationships/image" Target="../media/ms6_EARFCN.798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76.legend.wmf"/><Relationship Id="rId10-created" Type="http://schemas.openxmlformats.org/officeDocument/2006/relationships/image" Target="../media/ms6_RSRP.776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641.legend.wmf"/><Relationship Id="rId10-created" Type="http://schemas.openxmlformats.org/officeDocument/2006/relationships/image" Target="../media/ms6_RSRP.641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945.legend.wmf"/><Relationship Id="rId10-created" Type="http://schemas.openxmlformats.org/officeDocument/2006/relationships/image" Target="../media/ms6_RSRQ.945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772.legend.wmf"/><Relationship Id="rId10-created" Type="http://schemas.openxmlformats.org/officeDocument/2006/relationships/image" Target="../media/ms6_GPS.77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737.legend.wmf"/><Relationship Id="rId10-created" Type="http://schemas.openxmlformats.org/officeDocument/2006/relationships/image" Target="../media/ms6_KPH.737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230.legend.wmf"/><Relationship Id="rId10-created" Type="http://schemas.openxmlformats.org/officeDocument/2006/relationships/image" Target="../media/ms7_TECHMODE.230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700.zoomroute.jpg"/><Relationship Id="rId9-created" Type="http://schemas.openxmlformats.org/officeDocument/2006/relationships/image" Target="../media/ms7_PCI.700.legend.wmf"/><Relationship Id="rId10-created" Type="http://schemas.openxmlformats.org/officeDocument/2006/relationships/image" Target="../media/ms7_PCI.700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747.legend.wmf"/><Relationship Id="rId10-created" Type="http://schemas.openxmlformats.org/officeDocument/2006/relationships/image" Target="../media/ms7_EARFCN.747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01.legend.wmf"/><Relationship Id="rId10-created" Type="http://schemas.openxmlformats.org/officeDocument/2006/relationships/image" Target="../media/ms1_TECHMODE.401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272.legend.wmf"/><Relationship Id="rId10-created" Type="http://schemas.openxmlformats.org/officeDocument/2006/relationships/image" Target="../media/ms7_RSRP.272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481.legend.wmf"/><Relationship Id="rId10-created" Type="http://schemas.openxmlformats.org/officeDocument/2006/relationships/image" Target="../media/ms7_RSRP.481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129.legend.wmf"/><Relationship Id="rId10-created" Type="http://schemas.openxmlformats.org/officeDocument/2006/relationships/image" Target="../media/ms7_RSRQ.129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725.legend.wmf"/><Relationship Id="rId9-created" Type="http://schemas.openxmlformats.org/officeDocument/2006/relationships/image" Target="../media/ms7_PDCP.725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536.legend.wmf"/><Relationship Id="rId9-created" Type="http://schemas.openxmlformats.org/officeDocument/2006/relationships/image" Target="../media/ms7_PDCP.536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680.legend.wmf"/><Relationship Id="rId10-created" Type="http://schemas.openxmlformats.org/officeDocument/2006/relationships/image" Target="../media/ms7_GPS.680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230.legend.wmf"/><Relationship Id="rId10-created" Type="http://schemas.openxmlformats.org/officeDocument/2006/relationships/image" Target="../media/ms7_KPH.230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422.zoomroute.jpg"/><Relationship Id="rId9-created" Type="http://schemas.openxmlformats.org/officeDocument/2006/relationships/image" Target="../media/ms1_CI.422.legend.wmf"/><Relationship Id="rId10-created" Type="http://schemas.openxmlformats.org/officeDocument/2006/relationships/image" Target="../media/ms1_CI.42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84.legend.wmf"/><Relationship Id="rId10-created" Type="http://schemas.openxmlformats.org/officeDocument/2006/relationships/image" Target="../media/ms1_BAND.8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838.legend.wmf"/><Relationship Id="rId10-created" Type="http://schemas.openxmlformats.org/officeDocument/2006/relationships/image" Target="../media/ms1_RXLEVELIDLE.83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MTN-TT-20260803-00192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35.63488 51.41088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71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3171.648131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4195.040000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8534.650000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2295.998407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6318939.601814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3171.648131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4195.040000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8534.650000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2295.998407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6318939.601814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34135.478700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12347.340000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173192.410000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45704.973087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2563667552.871665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34135.478700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12347.340000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173192.410000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45704.973087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2563667552.871665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