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782.legend.wmf"/>
  <Relationship Id="rId10-created" Type="http://schemas.openxmlformats.org/officeDocument/2006/relationships/image" Target="../media/ms1_ECNO.782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435.legend.wmf"/>
  <Relationship Id="rId10-created" Type="http://schemas.openxmlformats.org/officeDocument/2006/relationships/image" Target="../media/ms1_GPS.435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457.legend.wmf"/>
  <Relationship Id="rId10-created" Type="http://schemas.openxmlformats.org/officeDocument/2006/relationships/image" Target="../media/ms1_KPH.457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161.legend.wmf"/>
  <Relationship Id="rId10-created" Type="http://schemas.openxmlformats.org/officeDocument/2006/relationships/image" Target="../media/ms2_TECHMODE.161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380.zoomroute.jpg"/>
  <Relationship Id="rId9-created" Type="http://schemas.openxmlformats.org/officeDocument/2006/relationships/image" Target="../media/ms2_SC.380.legend.wmf"/>
  <Relationship Id="rId10-created" Type="http://schemas.openxmlformats.org/officeDocument/2006/relationships/image" Target="../media/ms2_SC.380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573.legend.wmf"/>
  <Relationship Id="rId10-created" Type="http://schemas.openxmlformats.org/officeDocument/2006/relationships/image" Target="../media/ms2_UARFCN.573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264.legend.wmf"/>
  <Relationship Id="rId10-created" Type="http://schemas.openxmlformats.org/officeDocument/2006/relationships/image" Target="../media/ms2_RSCP.264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915.legend.wmf"/>
  <Relationship Id="rId10-created" Type="http://schemas.openxmlformats.org/officeDocument/2006/relationships/image" Target="../media/ms2_ECNO.915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902.legend.wmf"/>
  <Relationship Id="rId10-created" Type="http://schemas.openxmlformats.org/officeDocument/2006/relationships/image" Target="../media/ms2_GPS.902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253.legend.wmf"/>
  <Relationship Id="rId10-created" Type="http://schemas.openxmlformats.org/officeDocument/2006/relationships/image" Target="../media/ms2_KPH.253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492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68.legend.wmf"/>
  <Relationship Id="rId10-created" Type="http://schemas.openxmlformats.org/officeDocument/2006/relationships/image" Target="../media/ms1_TECHMODE.68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424.zoomroute.jpg"/>
  <Relationship Id="rId9-created" Type="http://schemas.openxmlformats.org/officeDocument/2006/relationships/image" Target="../media/ms1_SC.424.legend.wmf"/>
  <Relationship Id="rId10-created" Type="http://schemas.openxmlformats.org/officeDocument/2006/relationships/image" Target="../media/ms1_SC.424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125.legend.wmf"/>
  <Relationship Id="rId10-created" Type="http://schemas.openxmlformats.org/officeDocument/2006/relationships/image" Target="../media/ms1_UARFCN.125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869.legend.wmf"/>
  <Relationship Id="rId10-created" Type="http://schemas.openxmlformats.org/officeDocument/2006/relationships/image" Target="../media/ms1_RSCP.869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MTN-TT-20260725-00456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35.72442 50.99097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