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951.legend.wmf"/>
  <Relationship Id="rId10-created" Type="http://schemas.openxmlformats.org/officeDocument/2006/relationships/image" Target="../media/ms1_ECNO.951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504.legend.wmf"/>
  <Relationship Id="rId10-created" Type="http://schemas.openxmlformats.org/officeDocument/2006/relationships/image" Target="../media/ms1_GPS.504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661.legend.wmf"/>
  <Relationship Id="rId10-created" Type="http://schemas.openxmlformats.org/officeDocument/2006/relationships/image" Target="../media/ms1_KPH.661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404.legend.wmf"/>
  <Relationship Id="rId10-created" Type="http://schemas.openxmlformats.org/officeDocument/2006/relationships/image" Target="../media/ms2_TECHMODE.404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126.zoomroute.jpg"/>
  <Relationship Id="rId9-created" Type="http://schemas.openxmlformats.org/officeDocument/2006/relationships/image" Target="../media/ms2_SC.126.legend.wmf"/>
  <Relationship Id="rId10-created" Type="http://schemas.openxmlformats.org/officeDocument/2006/relationships/image" Target="../media/ms2_SC.126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393.legend.wmf"/>
  <Relationship Id="rId10-created" Type="http://schemas.openxmlformats.org/officeDocument/2006/relationships/image" Target="../media/ms2_UARFCN.393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0.legend.wmf"/>
  <Relationship Id="rId10-created" Type="http://schemas.openxmlformats.org/officeDocument/2006/relationships/image" Target="../media/ms2_RSCP.0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33.legend.wmf"/>
  <Relationship Id="rId10-created" Type="http://schemas.openxmlformats.org/officeDocument/2006/relationships/image" Target="../media/ms2_ECNO.33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134.legend.wmf"/>
  <Relationship Id="rId10-created" Type="http://schemas.openxmlformats.org/officeDocument/2006/relationships/image" Target="../media/ms2_GPS.134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56.legend.wmf"/>
  <Relationship Id="rId10-created" Type="http://schemas.openxmlformats.org/officeDocument/2006/relationships/image" Target="../media/ms2_KPH.56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475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933.legend.wmf"/>
  <Relationship Id="rId10-created" Type="http://schemas.openxmlformats.org/officeDocument/2006/relationships/image" Target="../media/ms1_TECHMODE.933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6.zoomroute.jpg"/>
  <Relationship Id="rId9-created" Type="http://schemas.openxmlformats.org/officeDocument/2006/relationships/image" Target="../media/ms1_SC.6.legend.wmf"/>
  <Relationship Id="rId10-created" Type="http://schemas.openxmlformats.org/officeDocument/2006/relationships/image" Target="../media/ms1_SC.6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73.legend.wmf"/>
  <Relationship Id="rId10-created" Type="http://schemas.openxmlformats.org/officeDocument/2006/relationships/image" Target="../media/ms1_UARFCN.73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282.legend.wmf"/>
  <Relationship Id="rId10-created" Type="http://schemas.openxmlformats.org/officeDocument/2006/relationships/image" Target="../media/ms1_RSCP.282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MTN-TT-20260701-00058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35.65136 51.39648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TWBSCE4/TWRNCE4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