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399.legend.wmf"/>
  <Relationship Id="rId10-created" Type="http://schemas.openxmlformats.org/officeDocument/2006/relationships/image" Target="../media/ms1_ECNO.39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34.legend.wmf"/>
  <Relationship Id="rId10-created" Type="http://schemas.openxmlformats.org/officeDocument/2006/relationships/image" Target="../media/ms1_GPS.93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3.legend.wmf"/>
  <Relationship Id="rId10-created" Type="http://schemas.openxmlformats.org/officeDocument/2006/relationships/image" Target="../media/ms1_KPH.33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604.legend.wmf"/>
  <Relationship Id="rId10-created" Type="http://schemas.openxmlformats.org/officeDocument/2006/relationships/image" Target="../media/ms2_TECHMODE.60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72.zoomroute.jpg"/>
  <Relationship Id="rId9-created" Type="http://schemas.openxmlformats.org/officeDocument/2006/relationships/image" Target="../media/ms2_SC.672.legend.wmf"/>
  <Relationship Id="rId10-created" Type="http://schemas.openxmlformats.org/officeDocument/2006/relationships/image" Target="../media/ms2_SC.67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51.legend.wmf"/>
  <Relationship Id="rId10-created" Type="http://schemas.openxmlformats.org/officeDocument/2006/relationships/image" Target="../media/ms2_UARFCN.85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74.legend.wmf"/>
  <Relationship Id="rId10-created" Type="http://schemas.openxmlformats.org/officeDocument/2006/relationships/image" Target="../media/ms2_RSCP.77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978.legend.wmf"/>
  <Relationship Id="rId10-created" Type="http://schemas.openxmlformats.org/officeDocument/2006/relationships/image" Target="../media/ms2_ECNO.97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387.legend.wmf"/>
  <Relationship Id="rId10-created" Type="http://schemas.openxmlformats.org/officeDocument/2006/relationships/image" Target="../media/ms2_GPS.38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73.legend.wmf"/>
  <Relationship Id="rId10-created" Type="http://schemas.openxmlformats.org/officeDocument/2006/relationships/image" Target="../media/ms2_KPH.37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4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70.legend.wmf"/>
  <Relationship Id="rId10-created" Type="http://schemas.openxmlformats.org/officeDocument/2006/relationships/image" Target="../media/ms1_TECHMODE.77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539.zoomroute.jpg"/>
  <Relationship Id="rId9-created" Type="http://schemas.openxmlformats.org/officeDocument/2006/relationships/image" Target="../media/ms1_SC.539.legend.wmf"/>
  <Relationship Id="rId10-created" Type="http://schemas.openxmlformats.org/officeDocument/2006/relationships/image" Target="../media/ms1_SC.53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92.legend.wmf"/>
  <Relationship Id="rId10-created" Type="http://schemas.openxmlformats.org/officeDocument/2006/relationships/image" Target="../media/ms1_UARFCN.29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83.legend.wmf"/>
  <Relationship Id="rId10-created" Type="http://schemas.openxmlformats.org/officeDocument/2006/relationships/image" Target="../media/ms1_RSCP.18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MTN-TT-20260722-00288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35.78450109 50.87166131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