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16.legend.wmf"/>
  <Relationship Id="rId10-created" Type="http://schemas.openxmlformats.org/officeDocument/2006/relationships/image" Target="../media/ms1_ECNO.11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30.legend.wmf"/>
  <Relationship Id="rId10-created" Type="http://schemas.openxmlformats.org/officeDocument/2006/relationships/image" Target="../media/ms1_GPS.83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25.legend.wmf"/>
  <Relationship Id="rId10-created" Type="http://schemas.openxmlformats.org/officeDocument/2006/relationships/image" Target="../media/ms1_KPH.92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13.legend.wmf"/>
  <Relationship Id="rId10-created" Type="http://schemas.openxmlformats.org/officeDocument/2006/relationships/image" Target="../media/ms2_TECHMODE.71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88.zoomroute.jpg"/>
  <Relationship Id="rId9-created" Type="http://schemas.openxmlformats.org/officeDocument/2006/relationships/image" Target="../media/ms2_SC.288.legend.wmf"/>
  <Relationship Id="rId10-created" Type="http://schemas.openxmlformats.org/officeDocument/2006/relationships/image" Target="../media/ms2_SC.28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35.legend.wmf"/>
  <Relationship Id="rId10-created" Type="http://schemas.openxmlformats.org/officeDocument/2006/relationships/image" Target="../media/ms2_UARFCN.93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42.legend.wmf"/>
  <Relationship Id="rId10-created" Type="http://schemas.openxmlformats.org/officeDocument/2006/relationships/image" Target="../media/ms2_RSCP.84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02.legend.wmf"/>
  <Relationship Id="rId10-created" Type="http://schemas.openxmlformats.org/officeDocument/2006/relationships/image" Target="../media/ms2_ECNO.20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71.legend.wmf"/>
  <Relationship Id="rId10-created" Type="http://schemas.openxmlformats.org/officeDocument/2006/relationships/image" Target="../media/ms2_GPS.77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62.legend.wmf"/>
  <Relationship Id="rId10-created" Type="http://schemas.openxmlformats.org/officeDocument/2006/relationships/image" Target="../media/ms2_KPH.66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0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14.legend.wmf"/>
  <Relationship Id="rId10-created" Type="http://schemas.openxmlformats.org/officeDocument/2006/relationships/image" Target="../media/ms1_TECHMODE.41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57.zoomroute.jpg"/>
  <Relationship Id="rId9-created" Type="http://schemas.openxmlformats.org/officeDocument/2006/relationships/image" Target="../media/ms1_SC.957.legend.wmf"/>
  <Relationship Id="rId10-created" Type="http://schemas.openxmlformats.org/officeDocument/2006/relationships/image" Target="../media/ms1_SC.95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31.legend.wmf"/>
  <Relationship Id="rId10-created" Type="http://schemas.openxmlformats.org/officeDocument/2006/relationships/image" Target="../media/ms1_UARFCN.83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36.legend.wmf"/>
  <Relationship Id="rId10-created" Type="http://schemas.openxmlformats.org/officeDocument/2006/relationships/image" Target="../media/ms1_RSCP.93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MTN-TT-20260716-00525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35.49224 51.0677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