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58.legend.wmf"/>
  <Relationship Id="rId10-created" Type="http://schemas.openxmlformats.org/officeDocument/2006/relationships/image" Target="../media/ms1_ECNO.35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90.legend.wmf"/>
  <Relationship Id="rId10-created" Type="http://schemas.openxmlformats.org/officeDocument/2006/relationships/image" Target="../media/ms1_GPS.19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65.legend.wmf"/>
  <Relationship Id="rId10-created" Type="http://schemas.openxmlformats.org/officeDocument/2006/relationships/image" Target="../media/ms1_KPH.46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64.legend.wmf"/>
  <Relationship Id="rId10-created" Type="http://schemas.openxmlformats.org/officeDocument/2006/relationships/image" Target="../media/ms2_TECHMODE.56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63.zoomroute.jpg"/>
  <Relationship Id="rId9-created" Type="http://schemas.openxmlformats.org/officeDocument/2006/relationships/image" Target="../media/ms2_SC.763.legend.wmf"/>
  <Relationship Id="rId10-created" Type="http://schemas.openxmlformats.org/officeDocument/2006/relationships/image" Target="../media/ms2_SC.76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90.legend.wmf"/>
  <Relationship Id="rId10-created" Type="http://schemas.openxmlformats.org/officeDocument/2006/relationships/image" Target="../media/ms2_UARFCN.59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58.legend.wmf"/>
  <Relationship Id="rId10-created" Type="http://schemas.openxmlformats.org/officeDocument/2006/relationships/image" Target="../media/ms2_RSCP.45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54.legend.wmf"/>
  <Relationship Id="rId10-created" Type="http://schemas.openxmlformats.org/officeDocument/2006/relationships/image" Target="../media/ms2_ECNO.85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95.legend.wmf"/>
  <Relationship Id="rId10-created" Type="http://schemas.openxmlformats.org/officeDocument/2006/relationships/image" Target="../media/ms2_GPS.69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41.legend.wmf"/>
  <Relationship Id="rId10-created" Type="http://schemas.openxmlformats.org/officeDocument/2006/relationships/image" Target="../media/ms2_KPH.74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3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21.legend.wmf"/>
  <Relationship Id="rId10-created" Type="http://schemas.openxmlformats.org/officeDocument/2006/relationships/image" Target="../media/ms1_TECHMODE.72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94.zoomroute.jpg"/>
  <Relationship Id="rId9-created" Type="http://schemas.openxmlformats.org/officeDocument/2006/relationships/image" Target="../media/ms1_SC.894.legend.wmf"/>
  <Relationship Id="rId10-created" Type="http://schemas.openxmlformats.org/officeDocument/2006/relationships/image" Target="../media/ms1_SC.89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89.legend.wmf"/>
  <Relationship Id="rId10-created" Type="http://schemas.openxmlformats.org/officeDocument/2006/relationships/image" Target="../media/ms1_UARFCN.48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15.legend.wmf"/>
  <Relationship Id="rId10-created" Type="http://schemas.openxmlformats.org/officeDocument/2006/relationships/image" Target="../media/ms1_RSCP.91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MTN-TT-20260725-00261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35.63657 51.35122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