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506.legend.wmf"/>
  <Relationship Id="rId10-created" Type="http://schemas.openxmlformats.org/officeDocument/2006/relationships/image" Target="../media/ms1_ECNO.506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39.legend.wmf"/>
  <Relationship Id="rId10-created" Type="http://schemas.openxmlformats.org/officeDocument/2006/relationships/image" Target="../media/ms1_GPS.39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898.legend.wmf"/>
  <Relationship Id="rId10-created" Type="http://schemas.openxmlformats.org/officeDocument/2006/relationships/image" Target="../media/ms1_KPH.898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513.legend.wmf"/>
  <Relationship Id="rId10-created" Type="http://schemas.openxmlformats.org/officeDocument/2006/relationships/image" Target="../media/ms2_TECHMODE.513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585.zoomroute.jpg"/>
  <Relationship Id="rId9-created" Type="http://schemas.openxmlformats.org/officeDocument/2006/relationships/image" Target="../media/ms2_SC.585.legend.wmf"/>
  <Relationship Id="rId10-created" Type="http://schemas.openxmlformats.org/officeDocument/2006/relationships/image" Target="../media/ms2_SC.585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686.legend.wmf"/>
  <Relationship Id="rId10-created" Type="http://schemas.openxmlformats.org/officeDocument/2006/relationships/image" Target="../media/ms2_UARFCN.686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777.legend.wmf"/>
  <Relationship Id="rId10-created" Type="http://schemas.openxmlformats.org/officeDocument/2006/relationships/image" Target="../media/ms2_RSCP.777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773.legend.wmf"/>
  <Relationship Id="rId10-created" Type="http://schemas.openxmlformats.org/officeDocument/2006/relationships/image" Target="../media/ms2_ECNO.773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568.legend.wmf"/>
  <Relationship Id="rId10-created" Type="http://schemas.openxmlformats.org/officeDocument/2006/relationships/image" Target="../media/ms2_GPS.568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571.legend.wmf"/>
  <Relationship Id="rId10-created" Type="http://schemas.openxmlformats.org/officeDocument/2006/relationships/image" Target="../media/ms2_KPH.571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775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217.legend.wmf"/>
  <Relationship Id="rId10-created" Type="http://schemas.openxmlformats.org/officeDocument/2006/relationships/image" Target="../media/ms1_TECHMODE.217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523.zoomroute.jpg"/>
  <Relationship Id="rId9-created" Type="http://schemas.openxmlformats.org/officeDocument/2006/relationships/image" Target="../media/ms1_SC.523.legend.wmf"/>
  <Relationship Id="rId10-created" Type="http://schemas.openxmlformats.org/officeDocument/2006/relationships/image" Target="../media/ms1_SC.523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543.legend.wmf"/>
  <Relationship Id="rId10-created" Type="http://schemas.openxmlformats.org/officeDocument/2006/relationships/image" Target="../media/ms1_UARFCN.543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268.legend.wmf"/>
  <Relationship Id="rId10-created" Type="http://schemas.openxmlformats.org/officeDocument/2006/relationships/image" Target="../media/ms1_RSCP.268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MTN-TT-20260727-00209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35.64774579 51.36585832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TWBSCE4/TWRNCE4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