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26.legend.wmf"/><Relationship Id="rId10-created" Type="http://schemas.openxmlformats.org/officeDocument/2006/relationships/image" Target="../media/ms1_ECNO.726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79.legend.wmf"/><Relationship Id="rId10-created" Type="http://schemas.openxmlformats.org/officeDocument/2006/relationships/image" Target="../media/ms1_GPS.679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31.legend.wmf"/><Relationship Id="rId10-created" Type="http://schemas.openxmlformats.org/officeDocument/2006/relationships/image" Target="../media/ms1_KPH.431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34.legend.wmf"/><Relationship Id="rId10-created" Type="http://schemas.openxmlformats.org/officeDocument/2006/relationships/image" Target="../media/ms2_TECHMODE.33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149.zoomroute.jpg"/><Relationship Id="rId9-created" Type="http://schemas.openxmlformats.org/officeDocument/2006/relationships/image" Target="../media/ms2_SC.149.legend.wmf"/><Relationship Id="rId10-created" Type="http://schemas.openxmlformats.org/officeDocument/2006/relationships/image" Target="../media/ms2_SC.14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766.legend.wmf"/><Relationship Id="rId10-created" Type="http://schemas.openxmlformats.org/officeDocument/2006/relationships/image" Target="../media/ms2_UARFCN.76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923.legend.wmf"/><Relationship Id="rId10-created" Type="http://schemas.openxmlformats.org/officeDocument/2006/relationships/image" Target="../media/ms2_RSCP.92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44.legend.wmf"/><Relationship Id="rId10-created" Type="http://schemas.openxmlformats.org/officeDocument/2006/relationships/image" Target="../media/ms2_ECNO.14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7.legend.wmf"/><Relationship Id="rId10-created" Type="http://schemas.openxmlformats.org/officeDocument/2006/relationships/image" Target="../media/ms2_GPS.2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4.legend.wmf"/><Relationship Id="rId10-created" Type="http://schemas.openxmlformats.org/officeDocument/2006/relationships/image" Target="../media/ms2_KPH.74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20.legend.wmf"/><Relationship Id="rId10-created" Type="http://schemas.openxmlformats.org/officeDocument/2006/relationships/image" Target="../media/ms1_TECHMODE.220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41.zoomroute.jpg"/><Relationship Id="rId9-created" Type="http://schemas.openxmlformats.org/officeDocument/2006/relationships/image" Target="../media/ms1_SC.641.legend.wmf"/><Relationship Id="rId10-created" Type="http://schemas.openxmlformats.org/officeDocument/2006/relationships/image" Target="../media/ms1_SC.64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996.legend.wmf"/><Relationship Id="rId10-created" Type="http://schemas.openxmlformats.org/officeDocument/2006/relationships/image" Target="../media/ms1_UARFCN.99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78.legend.wmf"/><Relationship Id="rId10-created" Type="http://schemas.openxmlformats.org/officeDocument/2006/relationships/image" Target="../media/ms1_RSCP.67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MTN-TT-20260807-00151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35.79872 50.87574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