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Q.122.legend.wmf"/><Relationship Id="rId10-created" Type="http://schemas.openxmlformats.org/officeDocument/2006/relationships/image" Target="../media/ms1_RSRQ.122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792.legend.wmf"/><Relationship Id="rId10-created" Type="http://schemas.openxmlformats.org/officeDocument/2006/relationships/image" Target="../media/ms1_GPS.792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209.legend.wmf"/><Relationship Id="rId10-created" Type="http://schemas.openxmlformats.org/officeDocument/2006/relationships/image" Target="../media/ms1_KPH.209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152.legend.wmf"/><Relationship Id="rId10-created" Type="http://schemas.openxmlformats.org/officeDocument/2006/relationships/image" Target="../media/ms2_TECHMODE.152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CI.115.zoomroute.jpg"/><Relationship Id="rId9-created" Type="http://schemas.openxmlformats.org/officeDocument/2006/relationships/image" Target="../media/ms2_PCI.115.legend.wmf"/><Relationship Id="rId10-created" Type="http://schemas.openxmlformats.org/officeDocument/2006/relationships/image" Target="../media/ms2_PCI.115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ARFCN.45.legend.wmf"/><Relationship Id="rId10-created" Type="http://schemas.openxmlformats.org/officeDocument/2006/relationships/image" Target="../media/ms2_EARFCN.45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P.589.legend.wmf"/><Relationship Id="rId10-created" Type="http://schemas.openxmlformats.org/officeDocument/2006/relationships/image" Target="../media/ms2_RSRP.589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Q.372.legend.wmf"/><Relationship Id="rId10-created" Type="http://schemas.openxmlformats.org/officeDocument/2006/relationships/image" Target="../media/ms2_RSRQ.372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367.legend.wmf"/><Relationship Id="rId9-created" Type="http://schemas.openxmlformats.org/officeDocument/2006/relationships/image" Target="../media/ms2_PDCP.367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318.legend.wmf"/><Relationship Id="rId9-created" Type="http://schemas.openxmlformats.org/officeDocument/2006/relationships/image" Target="../media/ms2_PDCP.318.map.jp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517.legend.wmf"/><Relationship Id="rId10-created" Type="http://schemas.openxmlformats.org/officeDocument/2006/relationships/image" Target="../media/ms2_GPS.517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212.legend.wmf"/><Relationship Id="rId10-created" Type="http://schemas.openxmlformats.org/officeDocument/2006/relationships/image" Target="../media/ms2_KPH.212.map.jpg"/></Relationships>
</file>

<file path=ppt/slides/_rels/slide2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10.png"/><Relationship Id="rId6-created" Type="http://schemas.openxmlformats.org/officeDocument/2006/relationships/image" Target="../media/image11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723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823.legend.wmf"/><Relationship Id="rId10-created" Type="http://schemas.openxmlformats.org/officeDocument/2006/relationships/image" Target="../media/ms1_TECHMODE.823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PCI.342.zoomroute.jpg"/><Relationship Id="rId9-created" Type="http://schemas.openxmlformats.org/officeDocument/2006/relationships/image" Target="../media/ms1_PCI.342.legend.wmf"/><Relationship Id="rId10-created" Type="http://schemas.openxmlformats.org/officeDocument/2006/relationships/image" Target="../media/ms1_PCI.342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ARFCN.396.legend.wmf"/><Relationship Id="rId10-created" Type="http://schemas.openxmlformats.org/officeDocument/2006/relationships/image" Target="../media/ms1_EARFCN.396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P.947.legend.wmf"/><Relationship Id="rId10-created" Type="http://schemas.openxmlformats.org/officeDocument/2006/relationships/image" Target="../media/ms1_RSRP.947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72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4537.803729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1759.405000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20095.390000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4465.062450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27656282.177354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MTN-TT-20260722-00275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4537.803729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1759.405000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20095.390000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4465.062450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27656282.177354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35.80926 50.93586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KRBSCH1/KRRNCH04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