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image102.jpg"/>
  <Relationship Id="rId10-created" Type="http://schemas.openxmlformats.org/officeDocument/2006/relationships/image" Target="../media/image102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361.legend.wmf"/>
  <Relationship Id="rId10-created" Type="http://schemas.openxmlformats.org/officeDocument/2006/relationships/image" Target="../media/ms1_KPH.361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162.legend.wmf"/>
  <Relationship Id="rId10-created" Type="http://schemas.openxmlformats.org/officeDocument/2006/relationships/image" Target="../media/ms2_TECHMODE.162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325.zoomroute.jpg"/>
  <Relationship Id="rId9-created" Type="http://schemas.openxmlformats.org/officeDocument/2006/relationships/image" Target="../media/ms2_CI.325.legend.wmf"/>
  <Relationship Id="rId10-created" Type="http://schemas.openxmlformats.org/officeDocument/2006/relationships/image" Target="../media/ms2_CI.325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479.legend.wmf"/>
  <Relationship Id="rId10-created" Type="http://schemas.openxmlformats.org/officeDocument/2006/relationships/image" Target="../media/ms2_BAND.47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891.legend.wmf"/>
  <Relationship Id="rId10-created" Type="http://schemas.openxmlformats.org/officeDocument/2006/relationships/image" Target="../media/ms2_RXQUALSUB.89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image102.jpg"/>
  <Relationship Id="rId10-created" Type="http://schemas.openxmlformats.org/officeDocument/2006/relationships/image" Target="../media/image102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622.legend.wmf"/>
  <Relationship Id="rId10-created" Type="http://schemas.openxmlformats.org/officeDocument/2006/relationships/image" Target="../media/ms2_KPH.622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878.legend.wmf"/>
  <Relationship Id="rId10-created" Type="http://schemas.openxmlformats.org/officeDocument/2006/relationships/image" Target="../media/ms3_TECHMODE.878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793.zoomroute.jpg"/>
  <Relationship Id="rId9-created" Type="http://schemas.openxmlformats.org/officeDocument/2006/relationships/image" Target="../media/ms3_SC.793.legend.wmf"/>
  <Relationship Id="rId10-created" Type="http://schemas.openxmlformats.org/officeDocument/2006/relationships/image" Target="../media/ms3_SC.793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741.legend.wmf"/>
  <Relationship Id="rId10-created" Type="http://schemas.openxmlformats.org/officeDocument/2006/relationships/image" Target="../media/ms3_RSCP.396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396.legend.wmf"/>
  <Relationship Id="rId10-created" Type="http://schemas.openxmlformats.org/officeDocument/2006/relationships/image" Target="../media/ms3_RSCP.396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153.legend.wmf"/>
  <Relationship Id="rId10-created" Type="http://schemas.openxmlformats.org/officeDocument/2006/relationships/image" Target="../media/ms3_ECNO.153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image102.jpg"/>
  <Relationship Id="rId10-created" Type="http://schemas.openxmlformats.org/officeDocument/2006/relationships/image" Target="../media/image102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471.legend.wmf"/>
  <Relationship Id="rId10-created" Type="http://schemas.openxmlformats.org/officeDocument/2006/relationships/image" Target="../media/ms3_KPH.471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707.legend.wmf"/>
  <Relationship Id="rId10-created" Type="http://schemas.openxmlformats.org/officeDocument/2006/relationships/image" Target="../media/ms4_TECHMODE.707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878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635.zoomroute.jpg"/>
  <Relationship Id="rId9-created" Type="http://schemas.openxmlformats.org/officeDocument/2006/relationships/image" Target="../media/ms4_SC.635.legend.wmf"/>
  <Relationship Id="rId10-created" Type="http://schemas.openxmlformats.org/officeDocument/2006/relationships/image" Target="../media/ms4_SC.635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440.legend.wmf"/>
  <Relationship Id="rId10-created" Type="http://schemas.openxmlformats.org/officeDocument/2006/relationships/image" Target="../media/ms4_RSCP.698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698.legend.wmf"/>
  <Relationship Id="rId10-created" Type="http://schemas.openxmlformats.org/officeDocument/2006/relationships/image" Target="../media/ms4_RSCP.698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680.legend.wmf"/>
  <Relationship Id="rId10-created" Type="http://schemas.openxmlformats.org/officeDocument/2006/relationships/image" Target="../media/ms4_ECNO.680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image102.jpg"/>
  <Relationship Id="rId10-created" Type="http://schemas.openxmlformats.org/officeDocument/2006/relationships/image" Target="../media/image102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995.legend.wmf"/>
  <Relationship Id="rId10-created" Type="http://schemas.openxmlformats.org/officeDocument/2006/relationships/image" Target="../media/ms4_KPH.995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917.legend.wmf"/>
  <Relationship Id="rId10-created" Type="http://schemas.openxmlformats.org/officeDocument/2006/relationships/image" Target="../media/ms5_TECHMODE.917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979.zoomroute.jpg"/>
  <Relationship Id="rId9-created" Type="http://schemas.openxmlformats.org/officeDocument/2006/relationships/image" Target="../media/ms5_SC.979.legend.wmf"/>
  <Relationship Id="rId10-created" Type="http://schemas.openxmlformats.org/officeDocument/2006/relationships/image" Target="../media/ms5_SC.979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904.legend.wmf"/>
  <Relationship Id="rId10-created" Type="http://schemas.openxmlformats.org/officeDocument/2006/relationships/image" Target="../media/ms5_UARFCN.904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87.legend.wmf"/>
  <Relationship Id="rId10-created" Type="http://schemas.openxmlformats.org/officeDocument/2006/relationships/image" Target="../media/ms5_RSCP.87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245.legend.wmf"/>
  <Relationship Id="rId10-created" Type="http://schemas.openxmlformats.org/officeDocument/2006/relationships/image" Target="../media/ms5_ECNO.245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920.legend.wmf"/>
  <Relationship Id="rId9-created" Type="http://schemas.openxmlformats.org/officeDocument/2006/relationships/image" Target="../media/ms5_HSDPA.920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459.legend.wmf"/>
  <Relationship Id="rId9-created" Type="http://schemas.openxmlformats.org/officeDocument/2006/relationships/image" Target="../media/ms5_HSDPA.459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image102.jpg"/>
  <Relationship Id="rId10-created" Type="http://schemas.openxmlformats.org/officeDocument/2006/relationships/image" Target="../media/image102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2.legend.wmf"/>
  <Relationship Id="rId10-created" Type="http://schemas.openxmlformats.org/officeDocument/2006/relationships/image" Target="../media/ms5_KPH.2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632.legend.wmf"/>
  <Relationship Id="rId10-created" Type="http://schemas.openxmlformats.org/officeDocument/2006/relationships/image" Target="../media/ms6_TECHMODE.632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691.zoomroute.jpg"/>
  <Relationship Id="rId9-created" Type="http://schemas.openxmlformats.org/officeDocument/2006/relationships/image" Target="../media/ms6_PCI.691.legend.wmf"/>
  <Relationship Id="rId10-created" Type="http://schemas.openxmlformats.org/officeDocument/2006/relationships/image" Target="../media/ms6_PCI.691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832.legend.wmf"/>
  <Relationship Id="rId10-created" Type="http://schemas.openxmlformats.org/officeDocument/2006/relationships/image" Target="../media/ms6_EARFCN.832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784.legend.wmf"/>
  <Relationship Id="rId10-created" Type="http://schemas.openxmlformats.org/officeDocument/2006/relationships/image" Target="../media/ms6_RSRP.784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502.legend.wmf"/>
  <Relationship Id="rId10-created" Type="http://schemas.openxmlformats.org/officeDocument/2006/relationships/image" Target="../media/ms6_RSRP.502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549.legend.wmf"/>
  <Relationship Id="rId10-created" Type="http://schemas.openxmlformats.org/officeDocument/2006/relationships/image" Target="../media/ms6_RSRQ.549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image102.jpg"/>
  <Relationship Id="rId10-created" Type="http://schemas.openxmlformats.org/officeDocument/2006/relationships/image" Target="../media/image102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809.legend.wmf"/>
  <Relationship Id="rId10-created" Type="http://schemas.openxmlformats.org/officeDocument/2006/relationships/image" Target="../media/ms6_KPH.809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791.legend.wmf"/>
  <Relationship Id="rId10-created" Type="http://schemas.openxmlformats.org/officeDocument/2006/relationships/image" Target="../media/ms7_TECHMODE.791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303.zoomroute.jpg"/>
  <Relationship Id="rId9-created" Type="http://schemas.openxmlformats.org/officeDocument/2006/relationships/image" Target="../media/ms7_PCI.303.legend.wmf"/>
  <Relationship Id="rId10-created" Type="http://schemas.openxmlformats.org/officeDocument/2006/relationships/image" Target="../media/ms7_PCI.303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707.legend.wmf"/>
  <Relationship Id="rId10-created" Type="http://schemas.openxmlformats.org/officeDocument/2006/relationships/image" Target="../media/ms7_EARFCN.707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676.legend.wmf"/>
  <Relationship Id="rId10-created" Type="http://schemas.openxmlformats.org/officeDocument/2006/relationships/image" Target="../media/ms1_TECHMODE.676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473.legend.wmf"/>
  <Relationship Id="rId10-created" Type="http://schemas.openxmlformats.org/officeDocument/2006/relationships/image" Target="../media/ms7_RSRP.473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937.legend.wmf"/>
  <Relationship Id="rId10-created" Type="http://schemas.openxmlformats.org/officeDocument/2006/relationships/image" Target="../media/ms7_RSRP.937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565.legend.wmf"/>
  <Relationship Id="rId10-created" Type="http://schemas.openxmlformats.org/officeDocument/2006/relationships/image" Target="../media/ms7_RSRQ.565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579.legend.wmf"/>
  <Relationship Id="rId9-created" Type="http://schemas.openxmlformats.org/officeDocument/2006/relationships/image" Target="../media/ms7_PDCP.579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758.legend.wmf"/>
  <Relationship Id="rId9-created" Type="http://schemas.openxmlformats.org/officeDocument/2006/relationships/image" Target="../media/ms7_PDCP.758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image102.jpg"/>
  <Relationship Id="rId10-created" Type="http://schemas.openxmlformats.org/officeDocument/2006/relationships/image" Target="../media/image102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33.legend.wmf"/>
  <Relationship Id="rId10-created" Type="http://schemas.openxmlformats.org/officeDocument/2006/relationships/image" Target="../media/ms7_KPH.33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367.zoomroute.jpg"/>
  <Relationship Id="rId9-created" Type="http://schemas.openxmlformats.org/officeDocument/2006/relationships/image" Target="../media/ms1_CI.367.legend.wmf"/>
  <Relationship Id="rId10-created" Type="http://schemas.openxmlformats.org/officeDocument/2006/relationships/image" Target="../media/ms1_CI.36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889.legend.wmf"/>
  <Relationship Id="rId10-created" Type="http://schemas.openxmlformats.org/officeDocument/2006/relationships/image" Target="../media/ms1_BAND.88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539.legend.wmf"/>
  <Relationship Id="rId10-created" Type="http://schemas.openxmlformats.org/officeDocument/2006/relationships/image" Target="../media/ms1_RXLEVELIDLE.53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MTN-TT-20260718-00392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35.55026 51.11343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10036.930426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6343.080000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8176.790000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15316.510000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6343.080000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1939.360937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7221243.248464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10036.930426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6343.080000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8176.790000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15316.510000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6343.080000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1939.360937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7221243.248464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124416.612222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188618.545000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329794.560000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84867.967318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11324460049.141697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124416.612222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188618.545000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329794.560000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84867.967318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11324460049.141697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