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679.legend.wmf"/>
  <Relationship Id="rId10-created" Type="http://schemas.openxmlformats.org/officeDocument/2006/relationships/image" Target="../media/ms1_ECNO.679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143.legend.wmf"/>
  <Relationship Id="rId10-created" Type="http://schemas.openxmlformats.org/officeDocument/2006/relationships/image" Target="../media/ms1_GPS.143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915.legend.wmf"/>
  <Relationship Id="rId10-created" Type="http://schemas.openxmlformats.org/officeDocument/2006/relationships/image" Target="../media/ms1_KPH.915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228.legend.wmf"/>
  <Relationship Id="rId10-created" Type="http://schemas.openxmlformats.org/officeDocument/2006/relationships/image" Target="../media/ms2_TECHMODE.228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384.zoomroute.jpg"/>
  <Relationship Id="rId9-created" Type="http://schemas.openxmlformats.org/officeDocument/2006/relationships/image" Target="../media/ms2_SC.384.legend.wmf"/>
  <Relationship Id="rId10-created" Type="http://schemas.openxmlformats.org/officeDocument/2006/relationships/image" Target="../media/ms2_SC.384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197.legend.wmf"/>
  <Relationship Id="rId10-created" Type="http://schemas.openxmlformats.org/officeDocument/2006/relationships/image" Target="../media/ms2_UARFCN.197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199.legend.wmf"/>
  <Relationship Id="rId10-created" Type="http://schemas.openxmlformats.org/officeDocument/2006/relationships/image" Target="../media/ms2_RSCP.199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972.legend.wmf"/>
  <Relationship Id="rId10-created" Type="http://schemas.openxmlformats.org/officeDocument/2006/relationships/image" Target="../media/ms2_ECNO.972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390.legend.wmf"/>
  <Relationship Id="rId10-created" Type="http://schemas.openxmlformats.org/officeDocument/2006/relationships/image" Target="../media/ms2_GPS.390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111.legend.wmf"/>
  <Relationship Id="rId10-created" Type="http://schemas.openxmlformats.org/officeDocument/2006/relationships/image" Target="../media/ms2_KPH.111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982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212.legend.wmf"/>
  <Relationship Id="rId10-created" Type="http://schemas.openxmlformats.org/officeDocument/2006/relationships/image" Target="../media/ms1_TECHMODE.212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515.zoomroute.jpg"/>
  <Relationship Id="rId9-created" Type="http://schemas.openxmlformats.org/officeDocument/2006/relationships/image" Target="../media/ms1_SC.515.legend.wmf"/>
  <Relationship Id="rId10-created" Type="http://schemas.openxmlformats.org/officeDocument/2006/relationships/image" Target="../media/ms1_SC.515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460.legend.wmf"/>
  <Relationship Id="rId10-created" Type="http://schemas.openxmlformats.org/officeDocument/2006/relationships/image" Target="../media/ms1_UARFCN.460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918.legend.wmf"/>
  <Relationship Id="rId10-created" Type="http://schemas.openxmlformats.org/officeDocument/2006/relationships/image" Target="../media/ms1_RSCP.918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MTN-TT-20260713-00391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35.62888 51.02616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KRBSCH4/KRRNCH03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