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381.legend.wmf"/><Relationship Id="rId10-created" Type="http://schemas.openxmlformats.org/officeDocument/2006/relationships/image" Target="../media/ms1_RSRQ.38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80.legend.wmf"/><Relationship Id="rId10-created" Type="http://schemas.openxmlformats.org/officeDocument/2006/relationships/image" Target="../media/ms1_GPS.58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31.legend.wmf"/><Relationship Id="rId10-created" Type="http://schemas.openxmlformats.org/officeDocument/2006/relationships/image" Target="../media/ms1_KPH.83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88.legend.wmf"/><Relationship Id="rId10-created" Type="http://schemas.openxmlformats.org/officeDocument/2006/relationships/image" Target="../media/ms2_TECHMODE.78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274.zoomroute.jpg"/><Relationship Id="rId9-created" Type="http://schemas.openxmlformats.org/officeDocument/2006/relationships/image" Target="../media/ms2_PCI.274.legend.wmf"/><Relationship Id="rId10-created" Type="http://schemas.openxmlformats.org/officeDocument/2006/relationships/image" Target="../media/ms2_PCI.27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57.legend.wmf"/><Relationship Id="rId10-created" Type="http://schemas.openxmlformats.org/officeDocument/2006/relationships/image" Target="../media/ms2_EARFCN.45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256.legend.wmf"/><Relationship Id="rId10-created" Type="http://schemas.openxmlformats.org/officeDocument/2006/relationships/image" Target="../media/ms2_RSRP.25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375.legend.wmf"/><Relationship Id="rId10-created" Type="http://schemas.openxmlformats.org/officeDocument/2006/relationships/image" Target="../media/ms2_RSRQ.37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13.legend.wmf"/><Relationship Id="rId9-created" Type="http://schemas.openxmlformats.org/officeDocument/2006/relationships/image" Target="../media/ms2_PDCP.91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87.legend.wmf"/><Relationship Id="rId9-created" Type="http://schemas.openxmlformats.org/officeDocument/2006/relationships/image" Target="../media/ms2_PDCP.87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27.legend.wmf"/><Relationship Id="rId10-created" Type="http://schemas.openxmlformats.org/officeDocument/2006/relationships/image" Target="../media/ms2_GPS.72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75.legend.wmf"/><Relationship Id="rId10-created" Type="http://schemas.openxmlformats.org/officeDocument/2006/relationships/image" Target="../media/ms2_KPH.17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2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27.legend.wmf"/><Relationship Id="rId10-created" Type="http://schemas.openxmlformats.org/officeDocument/2006/relationships/image" Target="../media/ms1_TECHMODE.32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60.zoomroute.jpg"/><Relationship Id="rId9-created" Type="http://schemas.openxmlformats.org/officeDocument/2006/relationships/image" Target="../media/ms1_PCI.960.legend.wmf"/><Relationship Id="rId10-created" Type="http://schemas.openxmlformats.org/officeDocument/2006/relationships/image" Target="../media/ms1_PCI.96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676.legend.wmf"/><Relationship Id="rId10-created" Type="http://schemas.openxmlformats.org/officeDocument/2006/relationships/image" Target="../media/ms1_EARFCN.67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42.legend.wmf"/><Relationship Id="rId10-created" Type="http://schemas.openxmlformats.org/officeDocument/2006/relationships/image" Target="../media/ms1_RSRP.84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39136.545455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5771.520000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38171.745000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97482.240000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5771.520000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17241.081217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298185721.440125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MTN-TT-20260813-00368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39136.545455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5771.520000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38171.745000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97482.240000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5771.520000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17241.081217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298185721.440125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35.7922 50.89064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