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01.legend.wmf"/>
  <Relationship Id="rId10-created" Type="http://schemas.openxmlformats.org/officeDocument/2006/relationships/image" Target="../media/ms1_ECNO.3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09.legend.wmf"/>
  <Relationship Id="rId10-created" Type="http://schemas.openxmlformats.org/officeDocument/2006/relationships/image" Target="../media/ms1_GPS.20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8.legend.wmf"/>
  <Relationship Id="rId10-created" Type="http://schemas.openxmlformats.org/officeDocument/2006/relationships/image" Target="../media/ms1_KPH.28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38.legend.wmf"/>
  <Relationship Id="rId10-created" Type="http://schemas.openxmlformats.org/officeDocument/2006/relationships/image" Target="../media/ms2_TECHMODE.23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24.zoomroute.jpg"/>
  <Relationship Id="rId9-created" Type="http://schemas.openxmlformats.org/officeDocument/2006/relationships/image" Target="../media/ms2_SC.424.legend.wmf"/>
  <Relationship Id="rId10-created" Type="http://schemas.openxmlformats.org/officeDocument/2006/relationships/image" Target="../media/ms2_SC.42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47.legend.wmf"/>
  <Relationship Id="rId10-created" Type="http://schemas.openxmlformats.org/officeDocument/2006/relationships/image" Target="../media/ms2_UARFCN.64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66.legend.wmf"/>
  <Relationship Id="rId10-created" Type="http://schemas.openxmlformats.org/officeDocument/2006/relationships/image" Target="../media/ms2_RSCP.16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.legend.wmf"/>
  <Relationship Id="rId10-created" Type="http://schemas.openxmlformats.org/officeDocument/2006/relationships/image" Target="../media/ms2_ECNO.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78.legend.wmf"/>
  <Relationship Id="rId10-created" Type="http://schemas.openxmlformats.org/officeDocument/2006/relationships/image" Target="../media/ms2_GPS.37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13.legend.wmf"/>
  <Relationship Id="rId10-created" Type="http://schemas.openxmlformats.org/officeDocument/2006/relationships/image" Target="../media/ms2_KPH.41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5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44.legend.wmf"/>
  <Relationship Id="rId10-created" Type="http://schemas.openxmlformats.org/officeDocument/2006/relationships/image" Target="../media/ms1_TECHMODE.54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56.zoomroute.jpg"/>
  <Relationship Id="rId9-created" Type="http://schemas.openxmlformats.org/officeDocument/2006/relationships/image" Target="../media/ms1_SC.756.legend.wmf"/>
  <Relationship Id="rId10-created" Type="http://schemas.openxmlformats.org/officeDocument/2006/relationships/image" Target="../media/ms1_SC.75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35.legend.wmf"/>
  <Relationship Id="rId10-created" Type="http://schemas.openxmlformats.org/officeDocument/2006/relationships/image" Target="../media/ms1_UARFCN.53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98.legend.wmf"/>
  <Relationship Id="rId10-created" Type="http://schemas.openxmlformats.org/officeDocument/2006/relationships/image" Target="../media/ms1_RSCP.59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MTN-TT-20260726-00168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35.7146 50.97297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