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35.legend.wmf"/>
  <Relationship Id="rId10-created" Type="http://schemas.openxmlformats.org/officeDocument/2006/relationships/image" Target="../media/ms1_ECNO.63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573.legend.wmf"/>
  <Relationship Id="rId10-created" Type="http://schemas.openxmlformats.org/officeDocument/2006/relationships/image" Target="../media/ms1_GPS.573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08.legend.wmf"/>
  <Relationship Id="rId10-created" Type="http://schemas.openxmlformats.org/officeDocument/2006/relationships/image" Target="../media/ms1_KPH.30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644.legend.wmf"/>
  <Relationship Id="rId10-created" Type="http://schemas.openxmlformats.org/officeDocument/2006/relationships/image" Target="../media/ms2_TECHMODE.64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65.zoomroute.jpg"/>
  <Relationship Id="rId9-created" Type="http://schemas.openxmlformats.org/officeDocument/2006/relationships/image" Target="../media/ms2_SC.665.legend.wmf"/>
  <Relationship Id="rId10-created" Type="http://schemas.openxmlformats.org/officeDocument/2006/relationships/image" Target="../media/ms2_SC.66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55.legend.wmf"/>
  <Relationship Id="rId10-created" Type="http://schemas.openxmlformats.org/officeDocument/2006/relationships/image" Target="../media/ms2_UARFCN.35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58.legend.wmf"/>
  <Relationship Id="rId10-created" Type="http://schemas.openxmlformats.org/officeDocument/2006/relationships/image" Target="../media/ms2_RSCP.75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11.legend.wmf"/>
  <Relationship Id="rId10-created" Type="http://schemas.openxmlformats.org/officeDocument/2006/relationships/image" Target="../media/ms2_ECNO.91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217.legend.wmf"/>
  <Relationship Id="rId10-created" Type="http://schemas.openxmlformats.org/officeDocument/2006/relationships/image" Target="../media/ms2_GPS.21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84.legend.wmf"/>
  <Relationship Id="rId10-created" Type="http://schemas.openxmlformats.org/officeDocument/2006/relationships/image" Target="../media/ms2_KPH.78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4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771.legend.wmf"/>
  <Relationship Id="rId10-created" Type="http://schemas.openxmlformats.org/officeDocument/2006/relationships/image" Target="../media/ms1_TECHMODE.77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38.zoomroute.jpg"/>
  <Relationship Id="rId9-created" Type="http://schemas.openxmlformats.org/officeDocument/2006/relationships/image" Target="../media/ms1_SC.138.legend.wmf"/>
  <Relationship Id="rId10-created" Type="http://schemas.openxmlformats.org/officeDocument/2006/relationships/image" Target="../media/ms1_SC.13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63.legend.wmf"/>
  <Relationship Id="rId10-created" Type="http://schemas.openxmlformats.org/officeDocument/2006/relationships/image" Target="../media/ms1_UARFCN.86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39.legend.wmf"/>
  <Relationship Id="rId10-created" Type="http://schemas.openxmlformats.org/officeDocument/2006/relationships/image" Target="../media/ms1_RSCP.23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MTN-TT-20260721-00403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35.63041 51.13239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