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77.legend.wmf"/><Relationship Id="rId10-created" Type="http://schemas.openxmlformats.org/officeDocument/2006/relationships/image" Target="../media/ms1_ECNO.57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05.legend.wmf"/><Relationship Id="rId10-created" Type="http://schemas.openxmlformats.org/officeDocument/2006/relationships/image" Target="../media/ms1_GPS.40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69.legend.wmf"/><Relationship Id="rId10-created" Type="http://schemas.openxmlformats.org/officeDocument/2006/relationships/image" Target="../media/ms1_KPH.269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0.legend.wmf"/><Relationship Id="rId10-created" Type="http://schemas.openxmlformats.org/officeDocument/2006/relationships/image" Target="../media/ms2_TECHMODE.90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99.zoomroute.jpg"/><Relationship Id="rId9-created" Type="http://schemas.openxmlformats.org/officeDocument/2006/relationships/image" Target="../media/ms2_SC.799.legend.wmf"/><Relationship Id="rId10-created" Type="http://schemas.openxmlformats.org/officeDocument/2006/relationships/image" Target="../media/ms2_SC.799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376.legend.wmf"/><Relationship Id="rId10-created" Type="http://schemas.openxmlformats.org/officeDocument/2006/relationships/image" Target="../media/ms2_UARFCN.376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39.legend.wmf"/><Relationship Id="rId10-created" Type="http://schemas.openxmlformats.org/officeDocument/2006/relationships/image" Target="../media/ms2_RSCP.23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699.legend.wmf"/><Relationship Id="rId10-created" Type="http://schemas.openxmlformats.org/officeDocument/2006/relationships/image" Target="../media/ms2_ECNO.699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10.legend.wmf"/><Relationship Id="rId10-created" Type="http://schemas.openxmlformats.org/officeDocument/2006/relationships/image" Target="../media/ms2_GPS.110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928.legend.wmf"/><Relationship Id="rId10-created" Type="http://schemas.openxmlformats.org/officeDocument/2006/relationships/image" Target="../media/ms2_KPH.928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28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39.legend.wmf"/><Relationship Id="rId10-created" Type="http://schemas.openxmlformats.org/officeDocument/2006/relationships/image" Target="../media/ms1_TECHMODE.439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673.zoomroute.jpg"/><Relationship Id="rId9-created" Type="http://schemas.openxmlformats.org/officeDocument/2006/relationships/image" Target="../media/ms1_SC.673.legend.wmf"/><Relationship Id="rId10-created" Type="http://schemas.openxmlformats.org/officeDocument/2006/relationships/image" Target="../media/ms1_SC.67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60.legend.wmf"/><Relationship Id="rId10-created" Type="http://schemas.openxmlformats.org/officeDocument/2006/relationships/image" Target="../media/ms1_UARFCN.560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97.legend.wmf"/><Relationship Id="rId10-created" Type="http://schemas.openxmlformats.org/officeDocument/2006/relationships/image" Target="../media/ms1_RSCP.69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MTN-TT-20260815-00595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35.7684 50.95622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