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CNO.746.legend.wmf"/><Relationship Id="rId10-created" Type="http://schemas.openxmlformats.org/officeDocument/2006/relationships/image" Target="../media/ms1_ECNO.746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738.legend.wmf"/><Relationship Id="rId10-created" Type="http://schemas.openxmlformats.org/officeDocument/2006/relationships/image" Target="../media/ms1_GPS.738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899.legend.wmf"/><Relationship Id="rId10-created" Type="http://schemas.openxmlformats.org/officeDocument/2006/relationships/image" Target="../media/ms1_KPH.899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637.legend.wmf"/><Relationship Id="rId10-created" Type="http://schemas.openxmlformats.org/officeDocument/2006/relationships/image" Target="../media/ms2_TECHMODE.637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SC.326.zoomroute.jpg"/><Relationship Id="rId9-created" Type="http://schemas.openxmlformats.org/officeDocument/2006/relationships/image" Target="../media/ms2_SC.326.legend.wmf"/><Relationship Id="rId10-created" Type="http://schemas.openxmlformats.org/officeDocument/2006/relationships/image" Target="../media/ms2_SC.326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UARFCN.726.legend.wmf"/><Relationship Id="rId10-created" Type="http://schemas.openxmlformats.org/officeDocument/2006/relationships/image" Target="../media/ms2_UARFCN.726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CP.896.legend.wmf"/><Relationship Id="rId10-created" Type="http://schemas.openxmlformats.org/officeDocument/2006/relationships/image" Target="../media/ms2_RSCP.896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CNO.626.legend.wmf"/><Relationship Id="rId10-created" Type="http://schemas.openxmlformats.org/officeDocument/2006/relationships/image" Target="../media/ms2_ECNO.626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87.legend.wmf"/><Relationship Id="rId10-created" Type="http://schemas.openxmlformats.org/officeDocument/2006/relationships/image" Target="../media/ms2_GPS.87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161.legend.wmf"/><Relationship Id="rId10-created" Type="http://schemas.openxmlformats.org/officeDocument/2006/relationships/image" Target="../media/ms2_KPH.161.map.jpg"/></Relationships>
</file>

<file path=ppt/slides/_rels/slide21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00.png"/><Relationship Id="rId6-created" Type="http://schemas.openxmlformats.org/officeDocument/2006/relationships/image" Target="../media/image10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742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950.legend.wmf"/><Relationship Id="rId10-created" Type="http://schemas.openxmlformats.org/officeDocument/2006/relationships/image" Target="../media/ms1_TECHMODE.950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SC.474.zoomroute.jpg"/><Relationship Id="rId9-created" Type="http://schemas.openxmlformats.org/officeDocument/2006/relationships/image" Target="../media/ms1_SC.474.legend.wmf"/><Relationship Id="rId10-created" Type="http://schemas.openxmlformats.org/officeDocument/2006/relationships/image" Target="../media/ms1_SC.474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UARFCN.46.legend.wmf"/><Relationship Id="rId10-created" Type="http://schemas.openxmlformats.org/officeDocument/2006/relationships/image" Target="../media/ms1_UARFCN.46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CP.707.legend.wmf"/><Relationship Id="rId10-created" Type="http://schemas.openxmlformats.org/officeDocument/2006/relationships/image" Target="../media/ms1_RSCP.707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MTN-TT-20260726-00242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17/08/2026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23/08/2026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Ericsson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35.72453 51.48685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TEBSCE2/TERNCE2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