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106" d="100"/>
          <a:sy n="106" d="100"/>
        </p:scale>
        <p:origin x="75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8/15/2026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8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1.jpg"/><Relationship Id="rId5" Type="http://schemas.openxmlformats.org/officeDocument/2006/relationships/image" Target="../media/image3.png"/><Relationship Id="rId4" Type="http://schemas.openxmlformats.org/officeDocument/2006/relationships/image" Target="../media/image20.wm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3.w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5.w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7.w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29.w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1.w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g"/><Relationship Id="rId5" Type="http://schemas.openxmlformats.org/officeDocument/2006/relationships/image" Target="../media/image3.png"/><Relationship Id="rId4" Type="http://schemas.openxmlformats.org/officeDocument/2006/relationships/image" Target="../media/image33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6.wm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38.w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0.w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2.w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4.w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7.jpg"/><Relationship Id="rId5" Type="http://schemas.openxmlformats.org/officeDocument/2006/relationships/image" Target="../media/image3.png"/><Relationship Id="rId4" Type="http://schemas.openxmlformats.org/officeDocument/2006/relationships/image" Target="../media/image46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49.w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1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3.w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5.wmf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7.w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59.w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1.wmf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jpg"/><Relationship Id="rId5" Type="http://schemas.openxmlformats.org/officeDocument/2006/relationships/image" Target="../media/image3.png"/><Relationship Id="rId4" Type="http://schemas.openxmlformats.org/officeDocument/2006/relationships/image" Target="../media/image7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0.w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2.wm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4.wm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16.w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MTN-TT-20260523-00233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Long Call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4" cy="1941310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3G,4G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36.310396 59.491192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Khorasan Razavi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MSBSCH2/MSRNCH02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Data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127880.413511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15926.430000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272294.400000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314206.900000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15926.430000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75888.014514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26614390240.458176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127880.413511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15926.430000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272294.400000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314206.900000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15926.430000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75888.014514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26614390240.458176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IDLE - locked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381</Words>
  <Application>Microsoft Office PowerPoint</Application>
  <PresentationFormat>Widescreen</PresentationFormat>
  <Paragraphs>207</Paragraphs>
  <Slides>35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35</vt:i4>
      </vt:variant>
    </vt:vector>
  </HeadingPairs>
  <TitlesOfParts>
    <vt:vector size="42" baseType="lpstr">
      <vt:lpstr>Arial</vt:lpstr>
      <vt:lpstr>Calibri</vt:lpstr>
      <vt:lpstr>Calibri Light</vt:lpstr>
      <vt:lpstr>Century Gothic</vt:lpstr>
      <vt:lpstr>Irancell</vt:lpstr>
      <vt:lpstr>Wingdings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8</cp:revision>
  <dcterms:created xsi:type="dcterms:W3CDTF">2024-09-26T19:53:24Z</dcterms:created>
  <dcterms:modified xsi:type="dcterms:W3CDTF">2026-08-15T07:14:22Z</dcterms:modified>
</cp:coreProperties>
</file>