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GPS.71.legend.wmf"/>
  <Relationship Id="rId10-created" Type="http://schemas.openxmlformats.org/officeDocument/2006/relationships/image" Target="../media/ms1_GPS.7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KPH.614.legend.wmf"/>
  <Relationship Id="rId10-created" Type="http://schemas.openxmlformats.org/officeDocument/2006/relationships/image" Target="../media/ms1_KPH.614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TECHMODE.808.legend.wmf"/>
  <Relationship Id="rId10-created" Type="http://schemas.openxmlformats.org/officeDocument/2006/relationships/image" Target="../media/ms2_TECHMODE.808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CI.208.zoomroute.jpg"/>
  <Relationship Id="rId9-created" Type="http://schemas.openxmlformats.org/officeDocument/2006/relationships/image" Target="../media/ms2_CI.208.legend.wmf"/>
  <Relationship Id="rId10-created" Type="http://schemas.openxmlformats.org/officeDocument/2006/relationships/image" Target="../media/ms2_CI.208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BAND.913.legend.wmf"/>
  <Relationship Id="rId10-created" Type="http://schemas.openxmlformats.org/officeDocument/2006/relationships/image" Target="../media/ms2_BAND.91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RXQUALSUB.407.legend.wmf"/>
  <Relationship Id="rId10-created" Type="http://schemas.openxmlformats.org/officeDocument/2006/relationships/image" Target="../media/ms2_RXQUALSUB.40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GPS.583.legend.wmf"/>
  <Relationship Id="rId10-created" Type="http://schemas.openxmlformats.org/officeDocument/2006/relationships/image" Target="../media/ms2_GPS.58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KPH.730.legend.wmf"/>
  <Relationship Id="rId10-created" Type="http://schemas.openxmlformats.org/officeDocument/2006/relationships/image" Target="../media/ms2_KPH.730.map.jpg"/>
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TECHMODE.419.legend.wmf"/>
  <Relationship Id="rId10-created" Type="http://schemas.openxmlformats.org/officeDocument/2006/relationships/image" Target="../media/ms3_TECHMODE.419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3_SC.774.zoomroute.jpg"/>
  <Relationship Id="rId9-created" Type="http://schemas.openxmlformats.org/officeDocument/2006/relationships/image" Target="../media/ms3_SC.774.legend.wmf"/>
  <Relationship Id="rId10-created" Type="http://schemas.openxmlformats.org/officeDocument/2006/relationships/image" Target="../media/ms3_SC.774.map.jpg"/>
</Relationships>
</file>

<file path=ppt/slides/_rels/slide2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UARFCN.347.legend.wmf"/>
  <Relationship Id="rId10-created" Type="http://schemas.openxmlformats.org/officeDocument/2006/relationships/image" Target="../media/ms3_UARFCN.347.map.jpg"/>
</Relationships>
</file>

<file path=ppt/slides/_rels/slide2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RSCP.336.legend.wmf"/>
  <Relationship Id="rId10-created" Type="http://schemas.openxmlformats.org/officeDocument/2006/relationships/image" Target="../media/ms3_RSCP.336.map.jpg"/>
</Relationships>
</file>

<file path=ppt/slides/_rels/slide2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ECNO.702.legend.wmf"/>
  <Relationship Id="rId10-created" Type="http://schemas.openxmlformats.org/officeDocument/2006/relationships/image" Target="../media/ms3_ECNO.702.map.jpg"/>
</Relationships>
</file>

<file path=ppt/slides/_rels/slide2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GPS.179.legend.wmf"/>
  <Relationship Id="rId10-created" Type="http://schemas.openxmlformats.org/officeDocument/2006/relationships/image" Target="../media/ms3_GPS.179.map.jpg"/>
</Relationships>
</file>

<file path=ppt/slides/_rels/slide2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KPH.657.legend.wmf"/>
  <Relationship Id="rId10-created" Type="http://schemas.openxmlformats.org/officeDocument/2006/relationships/image" Target="../media/ms3_KPH.657.map.jpg"/>
</Relationships>
</file>

<file path=ppt/slides/_rels/slide28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TECHMODE.563.legend.wmf"/>
  <Relationship Id="rId10-created" Type="http://schemas.openxmlformats.org/officeDocument/2006/relationships/image" Target="../media/ms4_TECHMODE.563.map.jp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542.png"/></Relationships>
</file>

<file path=ppt/slides/_rels/slide3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4_SC.954.zoomroute.jpg"/>
  <Relationship Id="rId9-created" Type="http://schemas.openxmlformats.org/officeDocument/2006/relationships/image" Target="../media/ms4_SC.954.legend.wmf"/>
  <Relationship Id="rId10-created" Type="http://schemas.openxmlformats.org/officeDocument/2006/relationships/image" Target="../media/ms4_SC.954.map.jpg"/>
</Relationships>
</file>

<file path=ppt/slides/_rels/slide3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UARFCN.195.legend.wmf"/>
  <Relationship Id="rId10-created" Type="http://schemas.openxmlformats.org/officeDocument/2006/relationships/image" Target="../media/ms4_UARFCN.195.map.jpg"/>
</Relationships>
</file>

<file path=ppt/slides/_rels/slide3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RSCP.588.legend.wmf"/>
  <Relationship Id="rId10-created" Type="http://schemas.openxmlformats.org/officeDocument/2006/relationships/image" Target="../media/ms4_RSCP.588.map.jpg"/>
</Relationships>
</file>

<file path=ppt/slides/_rels/slide3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ECNO.173.legend.wmf"/>
  <Relationship Id="rId10-created" Type="http://schemas.openxmlformats.org/officeDocument/2006/relationships/image" Target="../media/ms4_ECNO.173.map.jpg"/>
</Relationships>
</file>

<file path=ppt/slides/_rels/slide3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GPS.549.legend.wmf"/>
  <Relationship Id="rId10-created" Type="http://schemas.openxmlformats.org/officeDocument/2006/relationships/image" Target="../media/ms4_GPS.549.map.jpg"/>
</Relationships>
</file>

<file path=ppt/slides/_rels/slide3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KPH.124.legend.wmf"/>
  <Relationship Id="rId10-created" Type="http://schemas.openxmlformats.org/officeDocument/2006/relationships/image" Target="../media/ms4_KPH.124.map.jpg"/>
</Relationships>
</file>

<file path=ppt/slides/_rels/slide3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3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TECHMODE.834.legend.wmf"/>
  <Relationship Id="rId10-created" Type="http://schemas.openxmlformats.org/officeDocument/2006/relationships/image" Target="../media/ms5_TECHMODE.834.map.jpg"/>
</Relationships>
</file>

<file path=ppt/slides/_rels/slide3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SC.645.zoomroute.jpg"/>
  <Relationship Id="rId9-created" Type="http://schemas.openxmlformats.org/officeDocument/2006/relationships/image" Target="../media/ms5_SC.645.legend.wmf"/>
  <Relationship Id="rId10-created" Type="http://schemas.openxmlformats.org/officeDocument/2006/relationships/image" Target="../media/ms5_SC.645.map.jpg"/>
</Relationships>
</file>

<file path=ppt/slides/_rels/slide3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UARFCN.246.legend.wmf"/>
  <Relationship Id="rId10-created" Type="http://schemas.openxmlformats.org/officeDocument/2006/relationships/image" Target="../media/ms5_UARFCN.246.map.jpg"/>
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RSCP.730.legend.wmf"/>
  <Relationship Id="rId10-created" Type="http://schemas.openxmlformats.org/officeDocument/2006/relationships/image" Target="../media/ms5_RSCP.730.map.jpg"/>
</Relationships>
</file>

<file path=ppt/slides/_rels/slide4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ECNO.478.legend.wmf"/>
  <Relationship Id="rId10-created" Type="http://schemas.openxmlformats.org/officeDocument/2006/relationships/image" Target="../media/ms5_ECNO.478.map.jpg"/>
</Relationships>
</file>

<file path=ppt/slides/_rels/slide4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464.legend.wmf"/>
  <Relationship Id="rId9-created" Type="http://schemas.openxmlformats.org/officeDocument/2006/relationships/image" Target="../media/ms5_HSDPA.464.map.jpg"/>
</Relationships>
</file>

<file path=ppt/slides/_rels/slide4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352.legend.wmf"/>
  <Relationship Id="rId9-created" Type="http://schemas.openxmlformats.org/officeDocument/2006/relationships/image" Target="../media/ms5_HSDPA.352.map.jpg"/>
</Relationships>
</file>

<file path=ppt/slides/_rels/slide4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GPS.719.legend.wmf"/>
  <Relationship Id="rId10-created" Type="http://schemas.openxmlformats.org/officeDocument/2006/relationships/image" Target="../media/ms5_GPS.719.map.jpg"/>
</Relationships>
</file>

<file path=ppt/slides/_rels/slide4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KPH.217.legend.wmf"/>
  <Relationship Id="rId10-created" Type="http://schemas.openxmlformats.org/officeDocument/2006/relationships/image" Target="../media/ms5_KPH.217.map.jpg"/>
</Relationships>
</file>

<file path=ppt/slides/_rels/slide4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4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TECHMODE.291.legend.wmf"/>
  <Relationship Id="rId10-created" Type="http://schemas.openxmlformats.org/officeDocument/2006/relationships/image" Target="../media/ms6_TECHMODE.291.map.jpg"/>
</Relationships>
</file>

<file path=ppt/slides/_rels/slide4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6_PCI.897.zoomroute.jpg"/>
  <Relationship Id="rId9-created" Type="http://schemas.openxmlformats.org/officeDocument/2006/relationships/image" Target="../media/ms6_PCI.897.legend.wmf"/>
  <Relationship Id="rId10-created" Type="http://schemas.openxmlformats.org/officeDocument/2006/relationships/image" Target="../media/ms6_PCI.897.map.jpg"/>
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EARFCN.547.legend.wmf"/>
  <Relationship Id="rId10-created" Type="http://schemas.openxmlformats.org/officeDocument/2006/relationships/image" Target="../media/ms6_EARFCN.547.map.jpg"/>
</Relationships>
</file>

<file path=ppt/slides/_rels/slide5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786.legend.wmf"/>
  <Relationship Id="rId10-created" Type="http://schemas.openxmlformats.org/officeDocument/2006/relationships/image" Target="../media/ms6_RSRP.786.map.jpg"/>
</Relationships>
</file>

<file path=ppt/slides/_rels/slide5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68.legend.wmf"/>
  <Relationship Id="rId10-created" Type="http://schemas.openxmlformats.org/officeDocument/2006/relationships/image" Target="../media/ms6_RSRP.68.map.jpg"/>
</Relationships>
</file>

<file path=ppt/slides/_rels/slide5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Q.144.legend.wmf"/>
  <Relationship Id="rId10-created" Type="http://schemas.openxmlformats.org/officeDocument/2006/relationships/image" Target="../media/ms6_RSRQ.144.map.jpg"/>
</Relationships>
</file>

<file path=ppt/slides/_rels/slide5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GPS.564.legend.wmf"/>
  <Relationship Id="rId10-created" Type="http://schemas.openxmlformats.org/officeDocument/2006/relationships/image" Target="../media/ms6_GPS.564.map.jpg"/>
</Relationships>
</file>

<file path=ppt/slides/_rels/slide5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KPH.928.legend.wmf"/>
  <Relationship Id="rId10-created" Type="http://schemas.openxmlformats.org/officeDocument/2006/relationships/image" Target="../media/ms6_KPH.928.map.jpg"/>
</Relationships>
</file>

<file path=ppt/slides/_rels/slide5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TECHMODE.303.legend.wmf"/>
  <Relationship Id="rId10-created" Type="http://schemas.openxmlformats.org/officeDocument/2006/relationships/image" Target="../media/ms7_TECHMODE.303.map.jpg"/>
</Relationships>
</file>

<file path=ppt/slides/_rels/slide5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CI.92.zoomroute.jpg"/>
  <Relationship Id="rId9-created" Type="http://schemas.openxmlformats.org/officeDocument/2006/relationships/image" Target="../media/ms7_PCI.92.legend.wmf"/>
  <Relationship Id="rId10-created" Type="http://schemas.openxmlformats.org/officeDocument/2006/relationships/image" Target="../media/ms7_PCI.92.map.jpg"/>
</Relationships>
</file>

<file path=ppt/slides/_rels/slide5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EARFCN.359.legend.wmf"/>
  <Relationship Id="rId10-created" Type="http://schemas.openxmlformats.org/officeDocument/2006/relationships/image" Target="../media/ms7_EARFCN.359.map.jp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TECHMODE.653.legend.wmf"/>
  <Relationship Id="rId10-created" Type="http://schemas.openxmlformats.org/officeDocument/2006/relationships/image" Target="../media/ms1_TECHMODE.653.map.jpg"/>
</Relationships>
</file>

<file path=ppt/slides/_rels/slide6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955.legend.wmf"/>
  <Relationship Id="rId10-created" Type="http://schemas.openxmlformats.org/officeDocument/2006/relationships/image" Target="../media/ms7_RSRP.955.map.jpg"/>
</Relationships>
</file>

<file path=ppt/slides/_rels/slide6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679.legend.wmf"/>
  <Relationship Id="rId10-created" Type="http://schemas.openxmlformats.org/officeDocument/2006/relationships/image" Target="../media/ms7_RSRP.679.map.jpg"/>
</Relationships>
</file>

<file path=ppt/slides/_rels/slide6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Q.297.legend.wmf"/>
  <Relationship Id="rId10-created" Type="http://schemas.openxmlformats.org/officeDocument/2006/relationships/image" Target="../media/ms7_RSRQ.297.map.jpg"/>
</Relationships>
</file>

<file path=ppt/slides/_rels/slide6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382.legend.wmf"/>
  <Relationship Id="rId9-created" Type="http://schemas.openxmlformats.org/officeDocument/2006/relationships/image" Target="../media/ms7_PDCP.382.map.jpg"/>
</Relationships>
</file>

<file path=ppt/slides/_rels/slide6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733.legend.wmf"/>
  <Relationship Id="rId9-created" Type="http://schemas.openxmlformats.org/officeDocument/2006/relationships/image" Target="../media/ms7_PDCP.733.map.jpg"/>
</Relationships>
</file>

<file path=ppt/slides/_rels/slide6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GPS.677.legend.wmf"/>
  <Relationship Id="rId10-created" Type="http://schemas.openxmlformats.org/officeDocument/2006/relationships/image" Target="../media/ms7_GPS.677.map.jpg"/>
</Relationships>
</file>

<file path=ppt/slides/_rels/slide6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KPH.131.legend.wmf"/>
  <Relationship Id="rId10-created" Type="http://schemas.openxmlformats.org/officeDocument/2006/relationships/image" Target="../media/ms7_KPH.131.map.jpg"/>
</Relationships>
</file>

<file path=ppt/slides/_rels/slide6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349.png"/>
  <Relationship Id="rId6-created" Type="http://schemas.openxmlformats.org/officeDocument/2006/relationships/image" Target="../media/image350.jpg"/>
  <Relationship Id="rId7-created" Type="http://schemas.openxmlformats.org/officeDocument/2006/relationships/image" Target="../media/image1.pn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CI.75.zoomroute.jpg"/>
  <Relationship Id="rId9-created" Type="http://schemas.openxmlformats.org/officeDocument/2006/relationships/image" Target="../media/ms1_CI.75.legend.wmf"/>
  <Relationship Id="rId10-created" Type="http://schemas.openxmlformats.org/officeDocument/2006/relationships/image" Target="../media/ms1_CI.7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BAND.547.legend.wmf"/>
  <Relationship Id="rId10-created" Type="http://schemas.openxmlformats.org/officeDocument/2006/relationships/image" Target="../media/ms1_BAND.54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RXLEVELIDLE.296.legend.wmf"/>
  <Relationship Id="rId10-created" Type="http://schemas.openxmlformats.org/officeDocument/2006/relationships/image" Target="../media/ms1_RXLEVELIDLE.29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MTN-TT-20260727-00070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11/08/2026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35.67142 51.37144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4970.451573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15.960000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4734.150000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11736.950000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15.960000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3009.658859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9113884.878467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4970.451573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15.960000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4734.150000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11736.950000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15.960000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3009.658859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9113884.878467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20196.889722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22616.270000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39299.370000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8734.753398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82149317.854528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20196.889722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22616.270000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39299.370000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8734.753398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82149317.854528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