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Q.770.legend.wmf"/><Relationship Id="rId10-created" Type="http://schemas.openxmlformats.org/officeDocument/2006/relationships/image" Target="../media/ms1_RSRQ.770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917.legend.wmf"/><Relationship Id="rId10-created" Type="http://schemas.openxmlformats.org/officeDocument/2006/relationships/image" Target="../media/ms1_GPS.917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372.legend.wmf"/><Relationship Id="rId10-created" Type="http://schemas.openxmlformats.org/officeDocument/2006/relationships/image" Target="../media/ms1_KPH.372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691.legend.wmf"/><Relationship Id="rId10-created" Type="http://schemas.openxmlformats.org/officeDocument/2006/relationships/image" Target="../media/ms2_TECHMODE.691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CI.837.zoomroute.jpg"/><Relationship Id="rId9-created" Type="http://schemas.openxmlformats.org/officeDocument/2006/relationships/image" Target="../media/ms2_PCI.837.legend.wmf"/><Relationship Id="rId10-created" Type="http://schemas.openxmlformats.org/officeDocument/2006/relationships/image" Target="../media/ms2_PCI.837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ARFCN.631.legend.wmf"/><Relationship Id="rId10-created" Type="http://schemas.openxmlformats.org/officeDocument/2006/relationships/image" Target="../media/ms2_EARFCN.631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P.312.legend.wmf"/><Relationship Id="rId10-created" Type="http://schemas.openxmlformats.org/officeDocument/2006/relationships/image" Target="../media/ms2_RSRP.312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Q.126.legend.wmf"/><Relationship Id="rId10-created" Type="http://schemas.openxmlformats.org/officeDocument/2006/relationships/image" Target="../media/ms2_RSRQ.126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930.legend.wmf"/><Relationship Id="rId9-created" Type="http://schemas.openxmlformats.org/officeDocument/2006/relationships/image" Target="../media/ms2_PDCP.930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185.legend.wmf"/><Relationship Id="rId9-created" Type="http://schemas.openxmlformats.org/officeDocument/2006/relationships/image" Target="../media/ms2_PDCP.185.map.jp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9.legend.wmf"/><Relationship Id="rId10-created" Type="http://schemas.openxmlformats.org/officeDocument/2006/relationships/image" Target="../media/ms2_GPS.9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983.legend.wmf"/><Relationship Id="rId10-created" Type="http://schemas.openxmlformats.org/officeDocument/2006/relationships/image" Target="../media/ms2_KPH.983.map.jpg"/></Relationships>
</file>

<file path=ppt/slides/_rels/slide2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10.png"/><Relationship Id="rId6-created" Type="http://schemas.openxmlformats.org/officeDocument/2006/relationships/image" Target="../media/image11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629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989.legend.wmf"/><Relationship Id="rId10-created" Type="http://schemas.openxmlformats.org/officeDocument/2006/relationships/image" Target="../media/ms1_TECHMODE.989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PCI.727.zoomroute.jpg"/><Relationship Id="rId9-created" Type="http://schemas.openxmlformats.org/officeDocument/2006/relationships/image" Target="../media/ms1_PCI.727.legend.wmf"/><Relationship Id="rId10-created" Type="http://schemas.openxmlformats.org/officeDocument/2006/relationships/image" Target="../media/ms1_PCI.727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ARFCN.363.legend.wmf"/><Relationship Id="rId10-created" Type="http://schemas.openxmlformats.org/officeDocument/2006/relationships/image" Target="../media/ms1_EARFCN.363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P.832.legend.wmf"/><Relationship Id="rId10-created" Type="http://schemas.openxmlformats.org/officeDocument/2006/relationships/image" Target="../media/ms1_RSRP.832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09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27344.062206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28197.210000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65364.480000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18121.177111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329104921.045154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MTN-TT-20260806-00376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27344.062206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28197.210000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65364.480000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18121.177111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329104921.045154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35.80447 50.89195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KRBSCH1/KRRNCH04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