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8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g"/><Relationship Id="rId5" Type="http://schemas.openxmlformats.org/officeDocument/2006/relationships/image" Target="../media/image3.png"/><Relationship Id="rId4" Type="http://schemas.openxmlformats.org/officeDocument/2006/relationships/image" Target="../media/image64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7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3663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( 330 )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MS9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TDD TD3500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PCI_TDD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7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TDD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( 45, 57, 137, 59 )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12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314</Words>
  <Application>Microsoft Office PowerPoint</Application>
  <PresentationFormat>Widescreen</PresentationFormat>
  <Paragraphs>144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2026-08-17T11:41:42Z</dcterms:modified>
</cp:coreProperties>
</file>