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391.legend.wmf"/>
  <Relationship Id="rId10-created" Type="http://schemas.openxmlformats.org/officeDocument/2006/relationships/image" Target="../media/ms1_RSRQ.39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874.legend.wmf"/>
  <Relationship Id="rId10-created" Type="http://schemas.openxmlformats.org/officeDocument/2006/relationships/image" Target="../media/ms1_GPS.87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52.legend.wmf"/>
  <Relationship Id="rId10-created" Type="http://schemas.openxmlformats.org/officeDocument/2006/relationships/image" Target="../media/ms1_KPH.5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532.legend.wmf"/>
  <Relationship Id="rId10-created" Type="http://schemas.openxmlformats.org/officeDocument/2006/relationships/image" Target="../media/ms2_TECHMODE.53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113.zoomroute.jpg"/>
  <Relationship Id="rId9-created" Type="http://schemas.openxmlformats.org/officeDocument/2006/relationships/image" Target="../media/ms2_PCI.113.legend.wmf"/>
  <Relationship Id="rId10-created" Type="http://schemas.openxmlformats.org/officeDocument/2006/relationships/image" Target="../media/ms2_PCI.11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542.legend.wmf"/>
  <Relationship Id="rId10-created" Type="http://schemas.openxmlformats.org/officeDocument/2006/relationships/image" Target="../media/ms2_EARFCN.54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113.legend.wmf"/>
  <Relationship Id="rId10-created" Type="http://schemas.openxmlformats.org/officeDocument/2006/relationships/image" Target="../media/ms2_RSRP.11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6.legend.wmf"/>
  <Relationship Id="rId10-created" Type="http://schemas.openxmlformats.org/officeDocument/2006/relationships/image" Target="../media/ms2_RSRQ.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93.legend.wmf"/>
  <Relationship Id="rId9-created" Type="http://schemas.openxmlformats.org/officeDocument/2006/relationships/image" Target="../media/ms2_PDCP.9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757.legend.wmf"/>
  <Relationship Id="rId9-created" Type="http://schemas.openxmlformats.org/officeDocument/2006/relationships/image" Target="../media/ms2_PDCP.757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767.legend.wmf"/>
  <Relationship Id="rId10-created" Type="http://schemas.openxmlformats.org/officeDocument/2006/relationships/image" Target="../media/ms2_GPS.767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468.legend.wmf"/>
  <Relationship Id="rId10-created" Type="http://schemas.openxmlformats.org/officeDocument/2006/relationships/image" Target="../media/ms2_KPH.468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84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80.legend.wmf"/>
  <Relationship Id="rId10-created" Type="http://schemas.openxmlformats.org/officeDocument/2006/relationships/image" Target="../media/ms1_TECHMODE.8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255.zoomroute.jpg"/>
  <Relationship Id="rId9-created" Type="http://schemas.openxmlformats.org/officeDocument/2006/relationships/image" Target="../media/ms1_PCI.255.legend.wmf"/>
  <Relationship Id="rId10-created" Type="http://schemas.openxmlformats.org/officeDocument/2006/relationships/image" Target="../media/ms1_PCI.25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741.legend.wmf"/>
  <Relationship Id="rId10-created" Type="http://schemas.openxmlformats.org/officeDocument/2006/relationships/image" Target="../media/ms1_EARFCN.74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864.legend.wmf"/>
  <Relationship Id="rId10-created" Type="http://schemas.openxmlformats.org/officeDocument/2006/relationships/image" Target="../media/ms1_RSRP.864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54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13899.495714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22781.660000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75863.360000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19343.937310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453080753.057700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MTN-TT-20260801-00155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13899.495714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22781.660000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75863.360000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19343.937310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453080753.057700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35.80566 50.88477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