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04.legend.wmf"/>
  <Relationship Id="rId10-created" Type="http://schemas.openxmlformats.org/officeDocument/2006/relationships/image" Target="../media/ms1_ECNO.70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18.legend.wmf"/>
  <Relationship Id="rId10-created" Type="http://schemas.openxmlformats.org/officeDocument/2006/relationships/image" Target="../media/ms1_GPS.71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93.legend.wmf"/>
  <Relationship Id="rId10-created" Type="http://schemas.openxmlformats.org/officeDocument/2006/relationships/image" Target="../media/ms1_KPH.19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59.legend.wmf"/>
  <Relationship Id="rId10-created" Type="http://schemas.openxmlformats.org/officeDocument/2006/relationships/image" Target="../media/ms2_TECHMODE.95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10.zoomroute.jpg"/>
  <Relationship Id="rId9-created" Type="http://schemas.openxmlformats.org/officeDocument/2006/relationships/image" Target="../media/ms2_SC.110.legend.wmf"/>
  <Relationship Id="rId10-created" Type="http://schemas.openxmlformats.org/officeDocument/2006/relationships/image" Target="../media/ms2_SC.11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91.legend.wmf"/>
  <Relationship Id="rId10-created" Type="http://schemas.openxmlformats.org/officeDocument/2006/relationships/image" Target="../media/ms2_UARFCN.99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76.legend.wmf"/>
  <Relationship Id="rId10-created" Type="http://schemas.openxmlformats.org/officeDocument/2006/relationships/image" Target="../media/ms2_RSCP.97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72.legend.wmf"/>
  <Relationship Id="rId10-created" Type="http://schemas.openxmlformats.org/officeDocument/2006/relationships/image" Target="../media/ms2_ECNO.57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17.legend.wmf"/>
  <Relationship Id="rId10-created" Type="http://schemas.openxmlformats.org/officeDocument/2006/relationships/image" Target="../media/ms2_GPS.11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15.legend.wmf"/>
  <Relationship Id="rId10-created" Type="http://schemas.openxmlformats.org/officeDocument/2006/relationships/image" Target="../media/ms2_KPH.81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1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9.legend.wmf"/>
  <Relationship Id="rId10-created" Type="http://schemas.openxmlformats.org/officeDocument/2006/relationships/image" Target="../media/ms1_TECHMODE.8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54.zoomroute.jpg"/>
  <Relationship Id="rId9-created" Type="http://schemas.openxmlformats.org/officeDocument/2006/relationships/image" Target="../media/ms1_SC.454.legend.wmf"/>
  <Relationship Id="rId10-created" Type="http://schemas.openxmlformats.org/officeDocument/2006/relationships/image" Target="../media/ms1_SC.45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37.legend.wmf"/>
  <Relationship Id="rId10-created" Type="http://schemas.openxmlformats.org/officeDocument/2006/relationships/image" Target="../media/ms1_UARFCN.13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21.legend.wmf"/>
  <Relationship Id="rId10-created" Type="http://schemas.openxmlformats.org/officeDocument/2006/relationships/image" Target="../media/ms1_RSCP.42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MTN-TT-20260718-00037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35.47946 50.92053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