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96.legend.wmf"/>
  <Relationship Id="rId10-created" Type="http://schemas.openxmlformats.org/officeDocument/2006/relationships/image" Target="../media/ms1_GPS.39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57.legend.wmf"/>
  <Relationship Id="rId10-created" Type="http://schemas.openxmlformats.org/officeDocument/2006/relationships/image" Target="../media/ms1_KPH.357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99.legend.wmf"/>
  <Relationship Id="rId10-created" Type="http://schemas.openxmlformats.org/officeDocument/2006/relationships/image" Target="../media/ms2_TECHMODE.599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BCCH.209.zoomroute.jpg"/>
  <Relationship Id="rId9-created" Type="http://schemas.openxmlformats.org/officeDocument/2006/relationships/image" Target="../media/ms2_BCCH.209.legend.wmf"/>
  <Relationship Id="rId10-created" Type="http://schemas.openxmlformats.org/officeDocument/2006/relationships/image" Target="../media/ms2_BCCH.20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BAND.401.legend.wmf"/>
  <Relationship Id="rId10-created" Type="http://schemas.openxmlformats.org/officeDocument/2006/relationships/image" Target="../media/ms2_BAND.40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XQUALSUB.673.legend.wmf"/>
  <Relationship Id="rId10-created" Type="http://schemas.openxmlformats.org/officeDocument/2006/relationships/image" Target="../media/ms2_RXQUALSUB.67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VoiceEvent.345.legend.png"/>
  <Relationship Id="rId10-created" Type="http://schemas.openxmlformats.org/officeDocument/2006/relationships/image" Target="../media/ms2_VoiceEvent.34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71.legend.wmf"/>
  <Relationship Id="rId10-created" Type="http://schemas.openxmlformats.org/officeDocument/2006/relationships/image" Target="../media/ms2_GPS.97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03.legend.wmf"/>
  <Relationship Id="rId10-created" Type="http://schemas.openxmlformats.org/officeDocument/2006/relationships/image" Target="../media/ms2_KPH.30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94.png"/>
  <Relationship Id="rId6-created" Type="http://schemas.openxmlformats.org/officeDocument/2006/relationships/image" Target="../media/image95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4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55.legend.wmf"/>
  <Relationship Id="rId10-created" Type="http://schemas.openxmlformats.org/officeDocument/2006/relationships/image" Target="../media/ms1_TECHMODE.95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BCCH.808.zoomroute.jpg"/>
  <Relationship Id="rId9-created" Type="http://schemas.openxmlformats.org/officeDocument/2006/relationships/image" Target="../media/ms1_BCCH.808.legend.wmf"/>
  <Relationship Id="rId10-created" Type="http://schemas.openxmlformats.org/officeDocument/2006/relationships/image" Target="../media/ms1_BCCH.80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BAND.248.legend.wmf"/>
  <Relationship Id="rId10-created" Type="http://schemas.openxmlformats.org/officeDocument/2006/relationships/image" Target="../media/ms1_BAND.24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XLEVELIDLE.914.legend.wmf"/>
  <Relationship Id="rId10-created" Type="http://schemas.openxmlformats.org/officeDocument/2006/relationships/image" Target="../media/ms1_RXLEVELIDLE.91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VoiceEvent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900000" cy="720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MTN-TT-20260725-00215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32.886525 59.244075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