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3.png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34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7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32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4023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32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34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MS9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TDD TD3500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PCI_TDD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7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TDD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32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286</Words>
  <Application>Microsoft Office PowerPoint</Application>
  <PresentationFormat>Widescreen</PresentationFormat>
  <Paragraphs>142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2026-08-18T10:50:36Z</dcterms:modified>
</cp:coreProperties>
</file>