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797.legend.wmf"/>
  <Relationship Id="rId10-created" Type="http://schemas.openxmlformats.org/officeDocument/2006/relationships/image" Target="../media/ms1_ECNO.797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212.legend.wmf"/>
  <Relationship Id="rId10-created" Type="http://schemas.openxmlformats.org/officeDocument/2006/relationships/image" Target="../media/ms1_GPS.212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32.legend.wmf"/>
  <Relationship Id="rId10-created" Type="http://schemas.openxmlformats.org/officeDocument/2006/relationships/image" Target="../media/ms1_KPH.13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962.legend.wmf"/>
  <Relationship Id="rId10-created" Type="http://schemas.openxmlformats.org/officeDocument/2006/relationships/image" Target="../media/ms2_TECHMODE.96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110.zoomroute.jpg"/>
  <Relationship Id="rId9-created" Type="http://schemas.openxmlformats.org/officeDocument/2006/relationships/image" Target="../media/ms2_SC.110.legend.wmf"/>
  <Relationship Id="rId10-created" Type="http://schemas.openxmlformats.org/officeDocument/2006/relationships/image" Target="../media/ms2_SC.11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824.legend.wmf"/>
  <Relationship Id="rId10-created" Type="http://schemas.openxmlformats.org/officeDocument/2006/relationships/image" Target="../media/ms2_UARFCN.824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42.legend.wmf"/>
  <Relationship Id="rId10-created" Type="http://schemas.openxmlformats.org/officeDocument/2006/relationships/image" Target="../media/ms2_RSCP.342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667.legend.wmf"/>
  <Relationship Id="rId10-created" Type="http://schemas.openxmlformats.org/officeDocument/2006/relationships/image" Target="../media/ms2_ECNO.667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521.legend.wmf"/>
  <Relationship Id="rId10-created" Type="http://schemas.openxmlformats.org/officeDocument/2006/relationships/image" Target="../media/ms2_GPS.521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136.legend.wmf"/>
  <Relationship Id="rId10-created" Type="http://schemas.openxmlformats.org/officeDocument/2006/relationships/image" Target="../media/ms2_KPH.136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294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392.legend.wmf"/>
  <Relationship Id="rId10-created" Type="http://schemas.openxmlformats.org/officeDocument/2006/relationships/image" Target="../media/ms1_TECHMODE.392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227.zoomroute.jpg"/>
  <Relationship Id="rId9-created" Type="http://schemas.openxmlformats.org/officeDocument/2006/relationships/image" Target="../media/ms1_SC.227.legend.wmf"/>
  <Relationship Id="rId10-created" Type="http://schemas.openxmlformats.org/officeDocument/2006/relationships/image" Target="../media/ms1_SC.22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743.legend.wmf"/>
  <Relationship Id="rId10-created" Type="http://schemas.openxmlformats.org/officeDocument/2006/relationships/image" Target="../media/ms1_UARFCN.743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863.legend.wmf"/>
  <Relationship Id="rId10-created" Type="http://schemas.openxmlformats.org/officeDocument/2006/relationships/image" Target="../media/ms1_RSCP.86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MTN-TT-20260713-00375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35.48676 50.9041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TWBSCH11/TWRNCH11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