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903.legend.wmf"/><Relationship Id="rId10-created" Type="http://schemas.openxmlformats.org/officeDocument/2006/relationships/image" Target="../media/ms1_ECNO.90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49.legend.wmf"/><Relationship Id="rId10-created" Type="http://schemas.openxmlformats.org/officeDocument/2006/relationships/image" Target="../media/ms1_GPS.34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80.legend.wmf"/><Relationship Id="rId10-created" Type="http://schemas.openxmlformats.org/officeDocument/2006/relationships/image" Target="../media/ms1_KPH.98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90.legend.wmf"/><Relationship Id="rId10-created" Type="http://schemas.openxmlformats.org/officeDocument/2006/relationships/image" Target="../media/ms2_TECHMODE.39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97.zoomroute.jpg"/><Relationship Id="rId9-created" Type="http://schemas.openxmlformats.org/officeDocument/2006/relationships/image" Target="../media/ms2_SC.197.legend.wmf"/><Relationship Id="rId10-created" Type="http://schemas.openxmlformats.org/officeDocument/2006/relationships/image" Target="../media/ms2_SC.19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77.legend.wmf"/><Relationship Id="rId10-created" Type="http://schemas.openxmlformats.org/officeDocument/2006/relationships/image" Target="../media/ms2_UARFCN.9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58.legend.wmf"/><Relationship Id="rId10-created" Type="http://schemas.openxmlformats.org/officeDocument/2006/relationships/image" Target="../media/ms2_RSCP.55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399.legend.wmf"/><Relationship Id="rId10-created" Type="http://schemas.openxmlformats.org/officeDocument/2006/relationships/image" Target="../media/ms2_ECNO.39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38.legend.wmf"/><Relationship Id="rId10-created" Type="http://schemas.openxmlformats.org/officeDocument/2006/relationships/image" Target="../media/ms2_GPS.83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.legend.wmf"/><Relationship Id="rId10-created" Type="http://schemas.openxmlformats.org/officeDocument/2006/relationships/image" Target="../media/ms2_KPH.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5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58.legend.wmf"/><Relationship Id="rId10-created" Type="http://schemas.openxmlformats.org/officeDocument/2006/relationships/image" Target="../media/ms1_TECHMODE.65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556.zoomroute.jpg"/><Relationship Id="rId9-created" Type="http://schemas.openxmlformats.org/officeDocument/2006/relationships/image" Target="../media/ms1_SC.556.legend.wmf"/><Relationship Id="rId10-created" Type="http://schemas.openxmlformats.org/officeDocument/2006/relationships/image" Target="../media/ms1_SC.55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70.legend.wmf"/><Relationship Id="rId10-created" Type="http://schemas.openxmlformats.org/officeDocument/2006/relationships/image" Target="../media/ms1_UARFCN.17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76.legend.wmf"/><Relationship Id="rId10-created" Type="http://schemas.openxmlformats.org/officeDocument/2006/relationships/image" Target="../media/ms1_RSCP.17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MTN-TT-20260701-00151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35.79409 50.89865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