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  <p:sldId r:id="rId29-created" id="278"/>
    <p:sldId r:id="rId30-created" id="279"/>
    <p:sldId r:id="rId31-created" id="280"/>
    <p:sldId r:id="rId32-created" id="281"/>
    <p:sldId r:id="rId33-created" id="282"/>
    <p:sldId r:id="rId34-created" id="283"/>
    <p:sldId r:id="rId35-created" id="284"/>
    <p:sldId r:id="rId36-created" id="285"/>
    <p:sldId r:id="rId37-created" id="286"/>
    <p:sldId r:id="rId38-created" id="287"/>
    <p:sldId r:id="rId39-created" id="288"/>
    <p:sldId r:id="rId40-created" id="289"/>
    <p:sldId r:id="rId41-created" id="290"/>
    <p:sldId r:id="rId42-created" id="291"/>
    <p:sldId r:id="rId43-created" id="292"/>
    <p:sldId r:id="rId44-created" id="293"/>
    <p:sldId r:id="rId45-created" id="294"/>
    <p:sldId r:id="rId46-created" id="295"/>
    <p:sldId r:id="rId47-created" id="296"/>
    <p:sldId r:id="rId48-created" id="297"/>
    <p:sldId r:id="rId49-created" id="298"/>
    <p:sldId r:id="rId50-created" id="299"/>
    <p:sldId r:id="rId51-created" id="300"/>
    <p:sldId r:id="rId52-created" id="301"/>
    <p:sldId r:id="rId53-created" id="302"/>
    <p:sldId r:id="rId54-created" id="303"/>
    <p:sldId r:id="rId55-created" id="304"/>
    <p:sldId r:id="rId56-created" id="305"/>
    <p:sldId r:id="rId57-created" id="306"/>
    <p:sldId r:id="rId58-created" id="307"/>
    <p:sldId r:id="rId59-created" id="308"/>
    <p:sldId r:id="rId60-created" id="309"/>
    <p:sldId r:id="rId61-created" id="310"/>
    <p:sldId r:id="rId62-created" id="311"/>
    <p:sldId r:id="rId63-created" id="312"/>
    <p:sldId r:id="rId64-created" id="313"/>
    <p:sldId r:id="rId65-created" id="314"/>
    <p:sldId r:id="rId66-created" id="315"/>
    <p:sldId r:id="rId67-created" id="316"/>
    <p:sldId r:id="rId68-created" id="317"/>
    <p:sldId r:id="rId69-created" id="318"/>
    <p:sldId r:id="rId70-created" id="319"/>
    <p:sldId r:id="rId71-created" id="320"/>
    <p:sldId r:id="rId72-created" id="3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Relationship Id="rId29-created" Type="http://schemas.openxmlformats.org/officeDocument/2006/relationships/slide" Target="slides/slide24.xml"/><Relationship Id="rId30-created" Type="http://schemas.openxmlformats.org/officeDocument/2006/relationships/slide" Target="slides/slide25.xml"/><Relationship Id="rId31-created" Type="http://schemas.openxmlformats.org/officeDocument/2006/relationships/slide" Target="slides/slide26.xml"/><Relationship Id="rId32-created" Type="http://schemas.openxmlformats.org/officeDocument/2006/relationships/slide" Target="slides/slide27.xml"/><Relationship Id="rId33-created" Type="http://schemas.openxmlformats.org/officeDocument/2006/relationships/slide" Target="slides/slide28.xml"/><Relationship Id="rId34-created" Type="http://schemas.openxmlformats.org/officeDocument/2006/relationships/slide" Target="slides/slide29.xml"/><Relationship Id="rId35-created" Type="http://schemas.openxmlformats.org/officeDocument/2006/relationships/slide" Target="slides/slide30.xml"/><Relationship Id="rId36-created" Type="http://schemas.openxmlformats.org/officeDocument/2006/relationships/slide" Target="slides/slide31.xml"/><Relationship Id="rId37-created" Type="http://schemas.openxmlformats.org/officeDocument/2006/relationships/slide" Target="slides/slide32.xml"/><Relationship Id="rId38-created" Type="http://schemas.openxmlformats.org/officeDocument/2006/relationships/slide" Target="slides/slide33.xml"/><Relationship Id="rId39-created" Type="http://schemas.openxmlformats.org/officeDocument/2006/relationships/slide" Target="slides/slide34.xml"/><Relationship Id="rId40-created" Type="http://schemas.openxmlformats.org/officeDocument/2006/relationships/slide" Target="slides/slide35.xml"/><Relationship Id="rId41-created" Type="http://schemas.openxmlformats.org/officeDocument/2006/relationships/slide" Target="slides/slide36.xml"/><Relationship Id="rId42-created" Type="http://schemas.openxmlformats.org/officeDocument/2006/relationships/slide" Target="slides/slide37.xml"/><Relationship Id="rId43-created" Type="http://schemas.openxmlformats.org/officeDocument/2006/relationships/slide" Target="slides/slide38.xml"/><Relationship Id="rId44-created" Type="http://schemas.openxmlformats.org/officeDocument/2006/relationships/slide" Target="slides/slide39.xml"/><Relationship Id="rId45-created" Type="http://schemas.openxmlformats.org/officeDocument/2006/relationships/slide" Target="slides/slide40.xml"/><Relationship Id="rId46-created" Type="http://schemas.openxmlformats.org/officeDocument/2006/relationships/slide" Target="slides/slide41.xml"/><Relationship Id="rId47-created" Type="http://schemas.openxmlformats.org/officeDocument/2006/relationships/slide" Target="slides/slide42.xml"/><Relationship Id="rId48-created" Type="http://schemas.openxmlformats.org/officeDocument/2006/relationships/slide" Target="slides/slide43.xml"/><Relationship Id="rId49-created" Type="http://schemas.openxmlformats.org/officeDocument/2006/relationships/slide" Target="slides/slide44.xml"/><Relationship Id="rId50-created" Type="http://schemas.openxmlformats.org/officeDocument/2006/relationships/slide" Target="slides/slide45.xml"/><Relationship Id="rId51-created" Type="http://schemas.openxmlformats.org/officeDocument/2006/relationships/slide" Target="slides/slide46.xml"/><Relationship Id="rId52-created" Type="http://schemas.openxmlformats.org/officeDocument/2006/relationships/slide" Target="slides/slide47.xml"/><Relationship Id="rId53-created" Type="http://schemas.openxmlformats.org/officeDocument/2006/relationships/slide" Target="slides/slide48.xml"/><Relationship Id="rId54-created" Type="http://schemas.openxmlformats.org/officeDocument/2006/relationships/slide" Target="slides/slide49.xml"/><Relationship Id="rId55-created" Type="http://schemas.openxmlformats.org/officeDocument/2006/relationships/slide" Target="slides/slide50.xml"/><Relationship Id="rId56-created" Type="http://schemas.openxmlformats.org/officeDocument/2006/relationships/slide" Target="slides/slide51.xml"/><Relationship Id="rId57-created" Type="http://schemas.openxmlformats.org/officeDocument/2006/relationships/slide" Target="slides/slide52.xml"/><Relationship Id="rId58-created" Type="http://schemas.openxmlformats.org/officeDocument/2006/relationships/slide" Target="slides/slide53.xml"/><Relationship Id="rId59-created" Type="http://schemas.openxmlformats.org/officeDocument/2006/relationships/slide" Target="slides/slide54.xml"/><Relationship Id="rId60-created" Type="http://schemas.openxmlformats.org/officeDocument/2006/relationships/slide" Target="slides/slide55.xml"/><Relationship Id="rId61-created" Type="http://schemas.openxmlformats.org/officeDocument/2006/relationships/slide" Target="slides/slide56.xml"/><Relationship Id="rId62-created" Type="http://schemas.openxmlformats.org/officeDocument/2006/relationships/slide" Target="slides/slide57.xml"/><Relationship Id="rId63-created" Type="http://schemas.openxmlformats.org/officeDocument/2006/relationships/slide" Target="slides/slide58.xml"/><Relationship Id="rId64-created" Type="http://schemas.openxmlformats.org/officeDocument/2006/relationships/slide" Target="slides/slide59.xml"/><Relationship Id="rId65-created" Type="http://schemas.openxmlformats.org/officeDocument/2006/relationships/slide" Target="slides/slide60.xml"/><Relationship Id="rId66-created" Type="http://schemas.openxmlformats.org/officeDocument/2006/relationships/slide" Target="slides/slide61.xml"/><Relationship Id="rId67-created" Type="http://schemas.openxmlformats.org/officeDocument/2006/relationships/slide" Target="slides/slide62.xml"/><Relationship Id="rId68-created" Type="http://schemas.openxmlformats.org/officeDocument/2006/relationships/slide" Target="slides/slide63.xml"/><Relationship Id="rId69-created" Type="http://schemas.openxmlformats.org/officeDocument/2006/relationships/slide" Target="slides/slide64.xml"/><Relationship Id="rId70-created" Type="http://schemas.openxmlformats.org/officeDocument/2006/relationships/slide" Target="slides/slide65.xml"/><Relationship Id="rId71-created" Type="http://schemas.openxmlformats.org/officeDocument/2006/relationships/slide" Target="slides/slide66.xml"/><Relationship Id="rId72-created" Type="http://schemas.openxmlformats.org/officeDocument/2006/relationships/slide" Target="slides/slide6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970.legend.wmf"/><Relationship Id="rId10-created" Type="http://schemas.openxmlformats.org/officeDocument/2006/relationships/image" Target="../media/ms1_GPS.970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980.legend.wmf"/><Relationship Id="rId10-created" Type="http://schemas.openxmlformats.org/officeDocument/2006/relationships/image" Target="../media/ms1_KPH.980.map.jpg"/></Relationships>
</file>

<file path=ppt/slides/_rels/slide12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261.legend.wmf"/><Relationship Id="rId10-created" Type="http://schemas.openxmlformats.org/officeDocument/2006/relationships/image" Target="../media/ms2_TECHMODE.261.map.jp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CI.961.zoomroute.jpg"/><Relationship Id="rId9-created" Type="http://schemas.openxmlformats.org/officeDocument/2006/relationships/image" Target="../media/ms2_CI.961.legend.wmf"/><Relationship Id="rId10-created" Type="http://schemas.openxmlformats.org/officeDocument/2006/relationships/image" Target="../media/ms2_CI.961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BAND.767.legend.wmf"/><Relationship Id="rId10-created" Type="http://schemas.openxmlformats.org/officeDocument/2006/relationships/image" Target="../media/ms2_BAND.767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XQUALSUB.920.legend.wmf"/><Relationship Id="rId10-created" Type="http://schemas.openxmlformats.org/officeDocument/2006/relationships/image" Target="../media/ms2_RXQUALSUB.920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609.legend.wmf"/><Relationship Id="rId10-created" Type="http://schemas.openxmlformats.org/officeDocument/2006/relationships/image" Target="../media/ms2_GPS.609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821.legend.wmf"/><Relationship Id="rId10-created" Type="http://schemas.openxmlformats.org/officeDocument/2006/relationships/image" Target="../media/ms2_KPH.821.map.jpg"/></Relationships>
</file>

<file path=ppt/slides/_rels/slide19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TECHMODE.344.legend.wmf"/><Relationship Id="rId10-created" Type="http://schemas.openxmlformats.org/officeDocument/2006/relationships/image" Target="../media/ms3_TECHMODE.344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3_SC.126.zoomroute.jpg"/><Relationship Id="rId9-created" Type="http://schemas.openxmlformats.org/officeDocument/2006/relationships/image" Target="../media/ms3_SC.126.legend.wmf"/><Relationship Id="rId10-created" Type="http://schemas.openxmlformats.org/officeDocument/2006/relationships/image" Target="../media/ms3_SC.126.map.jpg"/></Relationships>
</file>

<file path=ppt/slides/_rels/slide2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UARFCN.6.legend.wmf"/><Relationship Id="rId10-created" Type="http://schemas.openxmlformats.org/officeDocument/2006/relationships/image" Target="../media/ms3_UARFCN.6.map.jpg"/></Relationships>
</file>

<file path=ppt/slides/_rels/slide2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RSCP.181.legend.wmf"/><Relationship Id="rId10-created" Type="http://schemas.openxmlformats.org/officeDocument/2006/relationships/image" Target="../media/ms3_RSCP.181.map.jpg"/></Relationships>
</file>

<file path=ppt/slides/_rels/slide2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ECNO.457.legend.wmf"/><Relationship Id="rId10-created" Type="http://schemas.openxmlformats.org/officeDocument/2006/relationships/image" Target="../media/ms3_ECNO.457.map.jpg"/></Relationships>
</file>

<file path=ppt/slides/_rels/slide2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GPS.29.legend.wmf"/><Relationship Id="rId10-created" Type="http://schemas.openxmlformats.org/officeDocument/2006/relationships/image" Target="../media/ms3_GPS.29.map.jpg"/></Relationships>
</file>

<file path=ppt/slides/_rels/slide2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KPH.566.legend.wmf"/><Relationship Id="rId10-created" Type="http://schemas.openxmlformats.org/officeDocument/2006/relationships/image" Target="../media/ms3_KPH.566.map.jpg"/></Relationships>
</file>

<file path=ppt/slides/_rels/slide28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2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TECHMODE.321.legend.wmf"/><Relationship Id="rId10-created" Type="http://schemas.openxmlformats.org/officeDocument/2006/relationships/image" Target="../media/ms4_TECHMODE.321.map.jp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909.png"/></Relationships>
</file>

<file path=ppt/slides/_rels/slide3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4_SC.405.zoomroute.jpg"/><Relationship Id="rId9-created" Type="http://schemas.openxmlformats.org/officeDocument/2006/relationships/image" Target="../media/ms4_SC.405.legend.wmf"/><Relationship Id="rId10-created" Type="http://schemas.openxmlformats.org/officeDocument/2006/relationships/image" Target="../media/ms4_SC.405.map.jpg"/></Relationships>
</file>

<file path=ppt/slides/_rels/slide3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UARFCN.216.legend.wmf"/><Relationship Id="rId10-created" Type="http://schemas.openxmlformats.org/officeDocument/2006/relationships/image" Target="../media/ms4_UARFCN.216.map.jpg"/></Relationships>
</file>

<file path=ppt/slides/_rels/slide3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RSCP.401.legend.wmf"/><Relationship Id="rId10-created" Type="http://schemas.openxmlformats.org/officeDocument/2006/relationships/image" Target="../media/ms4_RSCP.401.map.jpg"/></Relationships>
</file>

<file path=ppt/slides/_rels/slide3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ECNO.890.legend.wmf"/><Relationship Id="rId10-created" Type="http://schemas.openxmlformats.org/officeDocument/2006/relationships/image" Target="../media/ms4_ECNO.890.map.jpg"/></Relationships>
</file>

<file path=ppt/slides/_rels/slide3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GPS.696.legend.wmf"/><Relationship Id="rId10-created" Type="http://schemas.openxmlformats.org/officeDocument/2006/relationships/image" Target="../media/ms4_GPS.696.map.jpg"/></Relationships>
</file>

<file path=ppt/slides/_rels/slide3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KPH.877.legend.wmf"/><Relationship Id="rId10-created" Type="http://schemas.openxmlformats.org/officeDocument/2006/relationships/image" Target="../media/ms4_KPH.877.map.jpg"/></Relationships>
</file>

<file path=ppt/slides/_rels/slide36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3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TECHMODE.730.legend.wmf"/><Relationship Id="rId10-created" Type="http://schemas.openxmlformats.org/officeDocument/2006/relationships/image" Target="../media/ms5_TECHMODE.730.map.jpg"/></Relationships>
</file>

<file path=ppt/slides/_rels/slide3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5_SC.145.zoomroute.jpg"/><Relationship Id="rId9-created" Type="http://schemas.openxmlformats.org/officeDocument/2006/relationships/image" Target="../media/ms5_SC.145.legend.wmf"/><Relationship Id="rId10-created" Type="http://schemas.openxmlformats.org/officeDocument/2006/relationships/image" Target="../media/ms5_SC.145.map.jpg"/></Relationships>
</file>

<file path=ppt/slides/_rels/slide3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UARFCN.388.legend.wmf"/><Relationship Id="rId10-created" Type="http://schemas.openxmlformats.org/officeDocument/2006/relationships/image" Target="../media/ms5_UARFCN.388.map.jp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4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RSCP.431.legend.wmf"/><Relationship Id="rId10-created" Type="http://schemas.openxmlformats.org/officeDocument/2006/relationships/image" Target="../media/ms5_RSCP.431.map.jpg"/></Relationships>
</file>

<file path=ppt/slides/_rels/slide4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ECNO.242.legend.wmf"/><Relationship Id="rId10-created" Type="http://schemas.openxmlformats.org/officeDocument/2006/relationships/image" Target="../media/ms5_ECNO.242.map.jpg"/></Relationships>
</file>

<file path=ppt/slides/_rels/slide4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5_HSDPA.211.legend.wmf"/><Relationship Id="rId9-created" Type="http://schemas.openxmlformats.org/officeDocument/2006/relationships/image" Target="../media/ms5_HSDPA.211.map.jpg"/></Relationships>
</file>

<file path=ppt/slides/_rels/slide4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5_HSDPA.711.legend.wmf"/><Relationship Id="rId9-created" Type="http://schemas.openxmlformats.org/officeDocument/2006/relationships/image" Target="../media/ms5_HSDPA.711.map.jpg"/></Relationships>
</file>

<file path=ppt/slides/_rels/slide4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GPS.581.legend.wmf"/><Relationship Id="rId10-created" Type="http://schemas.openxmlformats.org/officeDocument/2006/relationships/image" Target="../media/ms5_GPS.581.map.jpg"/></Relationships>
</file>

<file path=ppt/slides/_rels/slide4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KPH.703.legend.wmf"/><Relationship Id="rId10-created" Type="http://schemas.openxmlformats.org/officeDocument/2006/relationships/image" Target="../media/ms5_KPH.703.map.jpg"/></Relationships>
</file>

<file path=ppt/slides/_rels/slide46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47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4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TECHMODE.68.legend.wmf"/><Relationship Id="rId10-created" Type="http://schemas.openxmlformats.org/officeDocument/2006/relationships/image" Target="../media/ms6_TECHMODE.68.map.jpg"/></Relationships>
</file>

<file path=ppt/slides/_rels/slide4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6_PCI.57.zoomroute.jpg"/><Relationship Id="rId9-created" Type="http://schemas.openxmlformats.org/officeDocument/2006/relationships/image" Target="../media/ms6_PCI.57.legend.wmf"/><Relationship Id="rId10-created" Type="http://schemas.openxmlformats.org/officeDocument/2006/relationships/image" Target="../media/ms6_PCI.57.map.jp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5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EARFCN.648.legend.wmf"/><Relationship Id="rId10-created" Type="http://schemas.openxmlformats.org/officeDocument/2006/relationships/image" Target="../media/ms6_EARFCN.648.map.jpg"/></Relationships>
</file>

<file path=ppt/slides/_rels/slide5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RSRP.363.legend.wmf"/><Relationship Id="rId10-created" Type="http://schemas.openxmlformats.org/officeDocument/2006/relationships/image" Target="../media/ms6_RSRP.363.map.jpg"/></Relationships>
</file>

<file path=ppt/slides/_rels/slide5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RSRP.604.legend.wmf"/><Relationship Id="rId10-created" Type="http://schemas.openxmlformats.org/officeDocument/2006/relationships/image" Target="../media/ms6_RSRP.604.map.jpg"/></Relationships>
</file>

<file path=ppt/slides/_rels/slide5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RSRQ.198.legend.wmf"/><Relationship Id="rId10-created" Type="http://schemas.openxmlformats.org/officeDocument/2006/relationships/image" Target="../media/ms6_RSRQ.198.map.jpg"/></Relationships>
</file>

<file path=ppt/slides/_rels/slide5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GPS.152.legend.wmf"/><Relationship Id="rId10-created" Type="http://schemas.openxmlformats.org/officeDocument/2006/relationships/image" Target="../media/ms6_GPS.152.map.jpg"/></Relationships>
</file>

<file path=ppt/slides/_rels/slide5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KPH.159.legend.wmf"/><Relationship Id="rId10-created" Type="http://schemas.openxmlformats.org/officeDocument/2006/relationships/image" Target="../media/ms6_KPH.159.map.jpg"/></Relationships>
</file>

<file path=ppt/slides/_rels/slide56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5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TECHMODE.525.legend.wmf"/><Relationship Id="rId10-created" Type="http://schemas.openxmlformats.org/officeDocument/2006/relationships/image" Target="../media/ms7_TECHMODE.525.map.jpg"/></Relationships>
</file>

<file path=ppt/slides/_rels/slide5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7_PCI.451.zoomroute.jpg"/><Relationship Id="rId9-created" Type="http://schemas.openxmlformats.org/officeDocument/2006/relationships/image" Target="../media/ms7_PCI.451.legend.wmf"/><Relationship Id="rId10-created" Type="http://schemas.openxmlformats.org/officeDocument/2006/relationships/image" Target="../media/ms7_PCI.451.map.jpg"/></Relationships>
</file>

<file path=ppt/slides/_rels/slide5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EARFCN.288.legend.wmf"/><Relationship Id="rId10-created" Type="http://schemas.openxmlformats.org/officeDocument/2006/relationships/image" Target="../media/ms7_EARFCN.288.map.jp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173.legend.wmf"/><Relationship Id="rId10-created" Type="http://schemas.openxmlformats.org/officeDocument/2006/relationships/image" Target="../media/ms1_TECHMODE.173.map.jpg"/></Relationships>
</file>

<file path=ppt/slides/_rels/slide6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RSRP.441.legend.wmf"/><Relationship Id="rId10-created" Type="http://schemas.openxmlformats.org/officeDocument/2006/relationships/image" Target="../media/ms7_RSRP.441.map.jpg"/></Relationships>
</file>

<file path=ppt/slides/_rels/slide6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RSRP.803.legend.wmf"/><Relationship Id="rId10-created" Type="http://schemas.openxmlformats.org/officeDocument/2006/relationships/image" Target="../media/ms7_RSRP.803.map.jpg"/></Relationships>
</file>

<file path=ppt/slides/_rels/slide6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RSRQ.929.legend.wmf"/><Relationship Id="rId10-created" Type="http://schemas.openxmlformats.org/officeDocument/2006/relationships/image" Target="../media/ms7_RSRQ.929.map.jpg"/></Relationships>
</file>

<file path=ppt/slides/_rels/slide6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7_PDCP.300.legend.wmf"/><Relationship Id="rId9-created" Type="http://schemas.openxmlformats.org/officeDocument/2006/relationships/image" Target="../media/ms7_PDCP.300.map.jpg"/></Relationships>
</file>

<file path=ppt/slides/_rels/slide6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7_PDCP.424.legend.wmf"/><Relationship Id="rId9-created" Type="http://schemas.openxmlformats.org/officeDocument/2006/relationships/image" Target="../media/ms7_PDCP.424.map.jpg"/></Relationships>
</file>

<file path=ppt/slides/_rels/slide6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GPS.314.legend.wmf"/><Relationship Id="rId10-created" Type="http://schemas.openxmlformats.org/officeDocument/2006/relationships/image" Target="../media/ms7_GPS.314.map.jpg"/></Relationships>
</file>

<file path=ppt/slides/_rels/slide6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KPH.243.legend.wmf"/><Relationship Id="rId10-created" Type="http://schemas.openxmlformats.org/officeDocument/2006/relationships/image" Target="../media/ms7_KPH.243.map.jpg"/></Relationships>
</file>

<file path=ppt/slides/_rels/slide67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349.png"/><Relationship Id="rId6-created" Type="http://schemas.openxmlformats.org/officeDocument/2006/relationships/image" Target="../media/image350.jpg"/><Relationship Id="rId7-created" Type="http://schemas.openxmlformats.org/officeDocument/2006/relationships/image" Target="../media/image1.pn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CI.282.zoomroute.jpg"/><Relationship Id="rId9-created" Type="http://schemas.openxmlformats.org/officeDocument/2006/relationships/image" Target="../media/ms1_CI.282.legend.wmf"/><Relationship Id="rId10-created" Type="http://schemas.openxmlformats.org/officeDocument/2006/relationships/image" Target="../media/ms1_CI.282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BAND.129.legend.wmf"/><Relationship Id="rId10-created" Type="http://schemas.openxmlformats.org/officeDocument/2006/relationships/image" Target="../media/ms1_BAND.129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XLEVELIDLE.814.legend.wmf"/><Relationship Id="rId10-created" Type="http://schemas.openxmlformats.org/officeDocument/2006/relationships/image" Target="../media/ms1_RXLEVELIDLE.814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RXQUALSUB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99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MTN-TT-20260812-00358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2G,3G,4G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35.627 51.42126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TWBSCE4/TWRNCE4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36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45.635000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364.700000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120.595266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16625.771500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574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45.635000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364.700000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120.595266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16625.771500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1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1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32892.426458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24057.100000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132496.330000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39808.345497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1662767364.811123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32892.426458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24057.100000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132496.330000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39808.345497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1662767364.811123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44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RXLEVELIDLE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