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  <p:sldId r:id="rId29-created" id="278"/>
    <p:sldId r:id="rId30-created" id="279"/>
    <p:sldId r:id="rId31-created" id="280"/>
    <p:sldId r:id="rId32-created" id="281"/>
    <p:sldId r:id="rId33-created" id="282"/>
    <p:sldId r:id="rId34-created" id="283"/>
    <p:sldId r:id="rId35-created" id="284"/>
    <p:sldId r:id="rId36-created" id="285"/>
    <p:sldId r:id="rId37-created" id="286"/>
    <p:sldId r:id="rId38-created" id="287"/>
    <p:sldId r:id="rId39-created" id="288"/>
    <p:sldId r:id="rId40-created" id="289"/>
    <p:sldId r:id="rId41-created" id="290"/>
    <p:sldId r:id="rId42-created" id="291"/>
    <p:sldId r:id="rId43-created" id="292"/>
    <p:sldId r:id="rId44-created" id="293"/>
    <p:sldId r:id="rId45-created" id="294"/>
    <p:sldId r:id="rId46-created" id="295"/>
    <p:sldId r:id="rId47-created" id="296"/>
    <p:sldId r:id="rId48-created" id="297"/>
    <p:sldId r:id="rId49-created" id="298"/>
    <p:sldId r:id="rId50-created" id="299"/>
    <p:sldId r:id="rId51-created" id="300"/>
    <p:sldId r:id="rId52-created" id="301"/>
    <p:sldId r:id="rId53-created" id="302"/>
    <p:sldId r:id="rId54-created" id="303"/>
    <p:sldId r:id="rId55-created" id="304"/>
    <p:sldId r:id="rId56-created" id="305"/>
    <p:sldId r:id="rId57-created" id="306"/>
    <p:sldId r:id="rId58-created" id="307"/>
    <p:sldId r:id="rId59-created" id="308"/>
    <p:sldId r:id="rId60-created" id="309"/>
    <p:sldId r:id="rId61-created" id="310"/>
    <p:sldId r:id="rId62-created" id="311"/>
    <p:sldId r:id="rId63-created" id="312"/>
    <p:sldId r:id="rId64-created" id="313"/>
    <p:sldId r:id="rId65-created" id="314"/>
    <p:sldId r:id="rId66-created" id="315"/>
    <p:sldId r:id="rId67-created" id="316"/>
    <p:sldId r:id="rId68-created" id="317"/>
    <p:sldId r:id="rId69-created" id="318"/>
    <p:sldId r:id="rId70-created" id="319"/>
    <p:sldId r:id="rId71-created" id="320"/>
    <p:sldId r:id="rId72-created" id="32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Relationship Id="rId29-created" Type="http://schemas.openxmlformats.org/officeDocument/2006/relationships/slide" Target="slides/slide24.xml"/><Relationship Id="rId30-created" Type="http://schemas.openxmlformats.org/officeDocument/2006/relationships/slide" Target="slides/slide25.xml"/><Relationship Id="rId31-created" Type="http://schemas.openxmlformats.org/officeDocument/2006/relationships/slide" Target="slides/slide26.xml"/><Relationship Id="rId32-created" Type="http://schemas.openxmlformats.org/officeDocument/2006/relationships/slide" Target="slides/slide27.xml"/><Relationship Id="rId33-created" Type="http://schemas.openxmlformats.org/officeDocument/2006/relationships/slide" Target="slides/slide28.xml"/><Relationship Id="rId34-created" Type="http://schemas.openxmlformats.org/officeDocument/2006/relationships/slide" Target="slides/slide29.xml"/><Relationship Id="rId35-created" Type="http://schemas.openxmlformats.org/officeDocument/2006/relationships/slide" Target="slides/slide30.xml"/><Relationship Id="rId36-created" Type="http://schemas.openxmlformats.org/officeDocument/2006/relationships/slide" Target="slides/slide31.xml"/><Relationship Id="rId37-created" Type="http://schemas.openxmlformats.org/officeDocument/2006/relationships/slide" Target="slides/slide32.xml"/><Relationship Id="rId38-created" Type="http://schemas.openxmlformats.org/officeDocument/2006/relationships/slide" Target="slides/slide33.xml"/><Relationship Id="rId39-created" Type="http://schemas.openxmlformats.org/officeDocument/2006/relationships/slide" Target="slides/slide34.xml"/><Relationship Id="rId40-created" Type="http://schemas.openxmlformats.org/officeDocument/2006/relationships/slide" Target="slides/slide35.xml"/><Relationship Id="rId41-created" Type="http://schemas.openxmlformats.org/officeDocument/2006/relationships/slide" Target="slides/slide36.xml"/><Relationship Id="rId42-created" Type="http://schemas.openxmlformats.org/officeDocument/2006/relationships/slide" Target="slides/slide37.xml"/><Relationship Id="rId43-created" Type="http://schemas.openxmlformats.org/officeDocument/2006/relationships/slide" Target="slides/slide38.xml"/><Relationship Id="rId44-created" Type="http://schemas.openxmlformats.org/officeDocument/2006/relationships/slide" Target="slides/slide39.xml"/><Relationship Id="rId45-created" Type="http://schemas.openxmlformats.org/officeDocument/2006/relationships/slide" Target="slides/slide40.xml"/><Relationship Id="rId46-created" Type="http://schemas.openxmlformats.org/officeDocument/2006/relationships/slide" Target="slides/slide41.xml"/><Relationship Id="rId47-created" Type="http://schemas.openxmlformats.org/officeDocument/2006/relationships/slide" Target="slides/slide42.xml"/><Relationship Id="rId48-created" Type="http://schemas.openxmlformats.org/officeDocument/2006/relationships/slide" Target="slides/slide43.xml"/><Relationship Id="rId49-created" Type="http://schemas.openxmlformats.org/officeDocument/2006/relationships/slide" Target="slides/slide44.xml"/><Relationship Id="rId50-created" Type="http://schemas.openxmlformats.org/officeDocument/2006/relationships/slide" Target="slides/slide45.xml"/><Relationship Id="rId51-created" Type="http://schemas.openxmlformats.org/officeDocument/2006/relationships/slide" Target="slides/slide46.xml"/><Relationship Id="rId52-created" Type="http://schemas.openxmlformats.org/officeDocument/2006/relationships/slide" Target="slides/slide47.xml"/><Relationship Id="rId53-created" Type="http://schemas.openxmlformats.org/officeDocument/2006/relationships/slide" Target="slides/slide48.xml"/><Relationship Id="rId54-created" Type="http://schemas.openxmlformats.org/officeDocument/2006/relationships/slide" Target="slides/slide49.xml"/><Relationship Id="rId55-created" Type="http://schemas.openxmlformats.org/officeDocument/2006/relationships/slide" Target="slides/slide50.xml"/><Relationship Id="rId56-created" Type="http://schemas.openxmlformats.org/officeDocument/2006/relationships/slide" Target="slides/slide51.xml"/><Relationship Id="rId57-created" Type="http://schemas.openxmlformats.org/officeDocument/2006/relationships/slide" Target="slides/slide52.xml"/><Relationship Id="rId58-created" Type="http://schemas.openxmlformats.org/officeDocument/2006/relationships/slide" Target="slides/slide53.xml"/><Relationship Id="rId59-created" Type="http://schemas.openxmlformats.org/officeDocument/2006/relationships/slide" Target="slides/slide54.xml"/><Relationship Id="rId60-created" Type="http://schemas.openxmlformats.org/officeDocument/2006/relationships/slide" Target="slides/slide55.xml"/><Relationship Id="rId61-created" Type="http://schemas.openxmlformats.org/officeDocument/2006/relationships/slide" Target="slides/slide56.xml"/><Relationship Id="rId62-created" Type="http://schemas.openxmlformats.org/officeDocument/2006/relationships/slide" Target="slides/slide57.xml"/><Relationship Id="rId63-created" Type="http://schemas.openxmlformats.org/officeDocument/2006/relationships/slide" Target="slides/slide58.xml"/><Relationship Id="rId64-created" Type="http://schemas.openxmlformats.org/officeDocument/2006/relationships/slide" Target="slides/slide59.xml"/><Relationship Id="rId65-created" Type="http://schemas.openxmlformats.org/officeDocument/2006/relationships/slide" Target="slides/slide60.xml"/><Relationship Id="rId66-created" Type="http://schemas.openxmlformats.org/officeDocument/2006/relationships/slide" Target="slides/slide61.xml"/><Relationship Id="rId67-created" Type="http://schemas.openxmlformats.org/officeDocument/2006/relationships/slide" Target="slides/slide62.xml"/><Relationship Id="rId68-created" Type="http://schemas.openxmlformats.org/officeDocument/2006/relationships/slide" Target="slides/slide63.xml"/><Relationship Id="rId69-created" Type="http://schemas.openxmlformats.org/officeDocument/2006/relationships/slide" Target="slides/slide64.xml"/><Relationship Id="rId70-created" Type="http://schemas.openxmlformats.org/officeDocument/2006/relationships/slide" Target="slides/slide65.xml"/><Relationship Id="rId71-created" Type="http://schemas.openxmlformats.org/officeDocument/2006/relationships/slide" Target="slides/slide66.xml"/><Relationship Id="rId72-created" Type="http://schemas.openxmlformats.org/officeDocument/2006/relationships/slide" Target="slides/slide6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674.legend.wmf"/><Relationship Id="rId10-created" Type="http://schemas.openxmlformats.org/officeDocument/2006/relationships/image" Target="../media/ms1_GPS.674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395.legend.wmf"/><Relationship Id="rId10-created" Type="http://schemas.openxmlformats.org/officeDocument/2006/relationships/image" Target="../media/ms1_KPH.395.map.jpg"/></Relationships>
</file>

<file path=ppt/slides/_rels/slide12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192.legend.wmf"/><Relationship Id="rId10-created" Type="http://schemas.openxmlformats.org/officeDocument/2006/relationships/image" Target="../media/ms2_TECHMODE.192.map.jp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CI.906.zoomroute.jpg"/><Relationship Id="rId9-created" Type="http://schemas.openxmlformats.org/officeDocument/2006/relationships/image" Target="../media/ms2_CI.906.legend.wmf"/><Relationship Id="rId10-created" Type="http://schemas.openxmlformats.org/officeDocument/2006/relationships/image" Target="../media/ms2_CI.906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BAND.793.legend.wmf"/><Relationship Id="rId10-created" Type="http://schemas.openxmlformats.org/officeDocument/2006/relationships/image" Target="../media/ms2_BAND.793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XQUALSUB.877.legend.wmf"/><Relationship Id="rId10-created" Type="http://schemas.openxmlformats.org/officeDocument/2006/relationships/image" Target="../media/ms2_RXQUALSUB.877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84.legend.wmf"/><Relationship Id="rId10-created" Type="http://schemas.openxmlformats.org/officeDocument/2006/relationships/image" Target="../media/ms2_GPS.84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827.legend.wmf"/><Relationship Id="rId10-created" Type="http://schemas.openxmlformats.org/officeDocument/2006/relationships/image" Target="../media/ms2_KPH.827.map.jpg"/></Relationships>
</file>

<file path=ppt/slides/_rels/slide19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2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TECHMODE.975.legend.wmf"/><Relationship Id="rId10-created" Type="http://schemas.openxmlformats.org/officeDocument/2006/relationships/image" Target="../media/ms3_TECHMODE.975.map.jpg"/></Relationships>
</file>

<file path=ppt/slides/_rels/slide2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3_SC.917.zoomroute.jpg"/><Relationship Id="rId9-created" Type="http://schemas.openxmlformats.org/officeDocument/2006/relationships/image" Target="../media/ms3_SC.917.legend.wmf"/><Relationship Id="rId10-created" Type="http://schemas.openxmlformats.org/officeDocument/2006/relationships/image" Target="../media/ms3_SC.917.map.jpg"/></Relationships>
</file>

<file path=ppt/slides/_rels/slide2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UARFCN.621.legend.wmf"/><Relationship Id="rId10-created" Type="http://schemas.openxmlformats.org/officeDocument/2006/relationships/image" Target="../media/ms3_UARFCN.621.map.jpg"/></Relationships>
</file>

<file path=ppt/slides/_rels/slide2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RSCP.217.legend.wmf"/><Relationship Id="rId10-created" Type="http://schemas.openxmlformats.org/officeDocument/2006/relationships/image" Target="../media/ms3_RSCP.217.map.jpg"/></Relationships>
</file>

<file path=ppt/slides/_rels/slide2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ECNO.303.legend.wmf"/><Relationship Id="rId10-created" Type="http://schemas.openxmlformats.org/officeDocument/2006/relationships/image" Target="../media/ms3_ECNO.303.map.jpg"/></Relationships>
</file>

<file path=ppt/slides/_rels/slide2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GPS.108.legend.wmf"/><Relationship Id="rId10-created" Type="http://schemas.openxmlformats.org/officeDocument/2006/relationships/image" Target="../media/ms3_GPS.108.map.jpg"/></Relationships>
</file>

<file path=ppt/slides/_rels/slide2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3_KPH.14.legend.wmf"/><Relationship Id="rId10-created" Type="http://schemas.openxmlformats.org/officeDocument/2006/relationships/image" Target="../media/ms3_KPH.14.map.jpg"/></Relationships>
</file>

<file path=ppt/slides/_rels/slide28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2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TECHMODE.594.legend.wmf"/><Relationship Id="rId10-created" Type="http://schemas.openxmlformats.org/officeDocument/2006/relationships/image" Target="../media/ms4_TECHMODE.594.map.jp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794.png"/></Relationships>
</file>

<file path=ppt/slides/_rels/slide3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4_SC.561.zoomroute.jpg"/><Relationship Id="rId9-created" Type="http://schemas.openxmlformats.org/officeDocument/2006/relationships/image" Target="../media/ms4_SC.561.legend.wmf"/><Relationship Id="rId10-created" Type="http://schemas.openxmlformats.org/officeDocument/2006/relationships/image" Target="../media/ms4_SC.561.map.jpg"/></Relationships>
</file>

<file path=ppt/slides/_rels/slide3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UARFCN.580.legend.wmf"/><Relationship Id="rId10-created" Type="http://schemas.openxmlformats.org/officeDocument/2006/relationships/image" Target="../media/ms4_UARFCN.580.map.jpg"/></Relationships>
</file>

<file path=ppt/slides/_rels/slide3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RSCP.762.legend.wmf"/><Relationship Id="rId10-created" Type="http://schemas.openxmlformats.org/officeDocument/2006/relationships/image" Target="../media/ms4_RSCP.762.map.jpg"/></Relationships>
</file>

<file path=ppt/slides/_rels/slide3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ECNO.594.legend.wmf"/><Relationship Id="rId10-created" Type="http://schemas.openxmlformats.org/officeDocument/2006/relationships/image" Target="../media/ms4_ECNO.594.map.jpg"/></Relationships>
</file>

<file path=ppt/slides/_rels/slide3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GPS.461.legend.wmf"/><Relationship Id="rId10-created" Type="http://schemas.openxmlformats.org/officeDocument/2006/relationships/image" Target="../media/ms4_GPS.461.map.jpg"/></Relationships>
</file>

<file path=ppt/slides/_rels/slide3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4_KPH.981.legend.wmf"/><Relationship Id="rId10-created" Type="http://schemas.openxmlformats.org/officeDocument/2006/relationships/image" Target="../media/ms4_KPH.981.map.jpg"/></Relationships>
</file>

<file path=ppt/slides/_rels/slide36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3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TECHMODE.468.legend.wmf"/><Relationship Id="rId10-created" Type="http://schemas.openxmlformats.org/officeDocument/2006/relationships/image" Target="../media/ms5_TECHMODE.468.map.jpg"/></Relationships>
</file>

<file path=ppt/slides/_rels/slide3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5_SC.922.zoomroute.jpg"/><Relationship Id="rId9-created" Type="http://schemas.openxmlformats.org/officeDocument/2006/relationships/image" Target="../media/ms5_SC.922.legend.wmf"/><Relationship Id="rId10-created" Type="http://schemas.openxmlformats.org/officeDocument/2006/relationships/image" Target="../media/ms5_SC.922.map.jpg"/></Relationships>
</file>

<file path=ppt/slides/_rels/slide3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UARFCN.856.legend.wmf"/><Relationship Id="rId10-created" Type="http://schemas.openxmlformats.org/officeDocument/2006/relationships/image" Target="../media/ms5_UARFCN.856.map.jp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4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RSCP.884.legend.wmf"/><Relationship Id="rId10-created" Type="http://schemas.openxmlformats.org/officeDocument/2006/relationships/image" Target="../media/ms5_RSCP.884.map.jpg"/></Relationships>
</file>

<file path=ppt/slides/_rels/slide4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ECNO.141.legend.wmf"/><Relationship Id="rId10-created" Type="http://schemas.openxmlformats.org/officeDocument/2006/relationships/image" Target="../media/ms5_ECNO.141.map.jpg"/></Relationships>
</file>

<file path=ppt/slides/_rels/slide4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5_HSDPA.395.legend.wmf"/><Relationship Id="rId9-created" Type="http://schemas.openxmlformats.org/officeDocument/2006/relationships/image" Target="../media/ms5_HSDPA.395.map.jpg"/></Relationships>
</file>

<file path=ppt/slides/_rels/slide4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5_HSDPA.936.legend.wmf"/><Relationship Id="rId9-created" Type="http://schemas.openxmlformats.org/officeDocument/2006/relationships/image" Target="../media/ms5_HSDPA.936.map.jpg"/></Relationships>
</file>

<file path=ppt/slides/_rels/slide4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GPS.592.legend.wmf"/><Relationship Id="rId10-created" Type="http://schemas.openxmlformats.org/officeDocument/2006/relationships/image" Target="../media/ms5_GPS.592.map.jpg"/></Relationships>
</file>

<file path=ppt/slides/_rels/slide4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5_KPH.494.legend.wmf"/><Relationship Id="rId10-created" Type="http://schemas.openxmlformats.org/officeDocument/2006/relationships/image" Target="../media/ms5_KPH.494.map.jpg"/></Relationships>
</file>

<file path=ppt/slides/_rels/slide46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47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4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TECHMODE.108.legend.wmf"/><Relationship Id="rId10-created" Type="http://schemas.openxmlformats.org/officeDocument/2006/relationships/image" Target="../media/ms6_TECHMODE.108.map.jpg"/></Relationships>
</file>

<file path=ppt/slides/_rels/slide4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6_PCI.962.zoomroute.jpg"/><Relationship Id="rId9-created" Type="http://schemas.openxmlformats.org/officeDocument/2006/relationships/image" Target="../media/ms6_PCI.962.legend.wmf"/><Relationship Id="rId10-created" Type="http://schemas.openxmlformats.org/officeDocument/2006/relationships/image" Target="../media/ms6_PCI.962.map.jp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5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EARFCN.202.legend.wmf"/><Relationship Id="rId10-created" Type="http://schemas.openxmlformats.org/officeDocument/2006/relationships/image" Target="../media/ms6_EARFCN.202.map.jpg"/></Relationships>
</file>

<file path=ppt/slides/_rels/slide5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RSRP.401.legend.wmf"/><Relationship Id="rId10-created" Type="http://schemas.openxmlformats.org/officeDocument/2006/relationships/image" Target="../media/ms6_RSRP.401.map.jpg"/></Relationships>
</file>

<file path=ppt/slides/_rels/slide5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RSRP.177.legend.wmf"/><Relationship Id="rId10-created" Type="http://schemas.openxmlformats.org/officeDocument/2006/relationships/image" Target="../media/ms6_RSRP.177.map.jpg"/></Relationships>
</file>

<file path=ppt/slides/_rels/slide5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RSRQ.397.legend.wmf"/><Relationship Id="rId10-created" Type="http://schemas.openxmlformats.org/officeDocument/2006/relationships/image" Target="../media/ms6_RSRQ.397.map.jpg"/></Relationships>
</file>

<file path=ppt/slides/_rels/slide5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GPS.402.legend.wmf"/><Relationship Id="rId10-created" Type="http://schemas.openxmlformats.org/officeDocument/2006/relationships/image" Target="../media/ms6_GPS.402.map.jpg"/></Relationships>
</file>

<file path=ppt/slides/_rels/slide5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6_KPH.989.legend.wmf"/><Relationship Id="rId10-created" Type="http://schemas.openxmlformats.org/officeDocument/2006/relationships/image" Target="../media/ms6_KPH.989.map.jpg"/></Relationships>
</file>

<file path=ppt/slides/_rels/slide56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5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TECHMODE.955.legend.wmf"/><Relationship Id="rId10-created" Type="http://schemas.openxmlformats.org/officeDocument/2006/relationships/image" Target="../media/ms7_TECHMODE.955.map.jpg"/></Relationships>
</file>

<file path=ppt/slides/_rels/slide5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7_PCI.746.zoomroute.jpg"/><Relationship Id="rId9-created" Type="http://schemas.openxmlformats.org/officeDocument/2006/relationships/image" Target="../media/ms7_PCI.746.legend.wmf"/><Relationship Id="rId10-created" Type="http://schemas.openxmlformats.org/officeDocument/2006/relationships/image" Target="../media/ms7_PCI.746.map.jpg"/></Relationships>
</file>

<file path=ppt/slides/_rels/slide5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EARFCN.302.legend.wmf"/><Relationship Id="rId10-created" Type="http://schemas.openxmlformats.org/officeDocument/2006/relationships/image" Target="../media/ms7_EARFCN.302.map.jp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869.legend.wmf"/><Relationship Id="rId10-created" Type="http://schemas.openxmlformats.org/officeDocument/2006/relationships/image" Target="../media/ms1_TECHMODE.869.map.jpg"/></Relationships>
</file>

<file path=ppt/slides/_rels/slide6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RSRP.149.legend.wmf"/><Relationship Id="rId10-created" Type="http://schemas.openxmlformats.org/officeDocument/2006/relationships/image" Target="../media/ms7_RSRP.149.map.jpg"/></Relationships>
</file>

<file path=ppt/slides/_rels/slide6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RSRP.624.legend.wmf"/><Relationship Id="rId10-created" Type="http://schemas.openxmlformats.org/officeDocument/2006/relationships/image" Target="../media/ms7_RSRP.624.map.jpg"/></Relationships>
</file>

<file path=ppt/slides/_rels/slide6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RSRQ.216.legend.wmf"/><Relationship Id="rId10-created" Type="http://schemas.openxmlformats.org/officeDocument/2006/relationships/image" Target="../media/ms7_RSRQ.216.map.jpg"/></Relationships>
</file>

<file path=ppt/slides/_rels/slide63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7_PDCP.424.legend.wmf"/><Relationship Id="rId9-created" Type="http://schemas.openxmlformats.org/officeDocument/2006/relationships/image" Target="../media/ms7_PDCP.424.map.jpg"/></Relationships>
</file>

<file path=ppt/slides/_rels/slide6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7_PDCP.465.legend.wmf"/><Relationship Id="rId9-created" Type="http://schemas.openxmlformats.org/officeDocument/2006/relationships/image" Target="../media/ms7_PDCP.465.map.jpg"/></Relationships>
</file>

<file path=ppt/slides/_rels/slide6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GPS.177.legend.wmf"/><Relationship Id="rId10-created" Type="http://schemas.openxmlformats.org/officeDocument/2006/relationships/image" Target="../media/ms7_GPS.177.map.jpg"/></Relationships>
</file>

<file path=ppt/slides/_rels/slide6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7_KPH.127.legend.wmf"/><Relationship Id="rId10-created" Type="http://schemas.openxmlformats.org/officeDocument/2006/relationships/image" Target="../media/ms7_KPH.127.map.jpg"/></Relationships>
</file>

<file path=ppt/slides/_rels/slide67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349.png"/><Relationship Id="rId6-created" Type="http://schemas.openxmlformats.org/officeDocument/2006/relationships/image" Target="../media/image350.jpg"/><Relationship Id="rId7-created" Type="http://schemas.openxmlformats.org/officeDocument/2006/relationships/image" Target="../media/image1.pn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CI.786.zoomroute.jpg"/><Relationship Id="rId9-created" Type="http://schemas.openxmlformats.org/officeDocument/2006/relationships/image" Target="../media/ms1_CI.786.legend.wmf"/><Relationship Id="rId10-created" Type="http://schemas.openxmlformats.org/officeDocument/2006/relationships/image" Target="../media/ms1_CI.786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BAND.806.legend.wmf"/><Relationship Id="rId10-created" Type="http://schemas.openxmlformats.org/officeDocument/2006/relationships/image" Target="../media/ms1_BAND.806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XLEVELIDLE.232.legend.wmf"/><Relationship Id="rId10-created" Type="http://schemas.openxmlformats.org/officeDocument/2006/relationships/image" Target="../media/ms1_RXLEVELIDLE.232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77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RXQUALSUB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99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MS3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MS4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28613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MS5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MTN-TT-20260804-00275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16/08/2026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17/08/2026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MS3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MS4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2G,3G,4G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35.68615 51.25364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TWBSCH12/TWRNCH12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MS5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2G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GSM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99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523.475152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0.120000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2379.530000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3342.180000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0.120000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869.296899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4200616.699033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HSDPA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574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Uu_HSDPA_Throughput_MAC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523.475152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0.120000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2379.530000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3342.180000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0.120000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869.296899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4200616.699033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MS6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CRA(195)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MS7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MS6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2G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1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MS7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130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1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29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54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2807.875385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2.880000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21706.180000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4575.748486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28805473.313015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2807.875385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2.880000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21706.180000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4575.748486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28805473.313015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44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BAND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323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RXLEVELIDLE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01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GSM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