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GPS.164.legend.wmf"/>
  <Relationship Id="rId10-created" Type="http://schemas.openxmlformats.org/officeDocument/2006/relationships/image" Target="../media/ms1_GPS.16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351.legend.wmf"/>
  <Relationship Id="rId10-created" Type="http://schemas.openxmlformats.org/officeDocument/2006/relationships/image" Target="../media/ms1_KPH.351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919.legend.wmf"/>
  <Relationship Id="rId10-created" Type="http://schemas.openxmlformats.org/officeDocument/2006/relationships/image" Target="../media/ms2_TECHMODE.919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275.zoomroute.jpg"/>
  <Relationship Id="rId9-created" Type="http://schemas.openxmlformats.org/officeDocument/2006/relationships/image" Target="../media/ms2_CI.275.legend.wmf"/>
  <Relationship Id="rId10-created" Type="http://schemas.openxmlformats.org/officeDocument/2006/relationships/image" Target="../media/ms2_CI.275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200.legend.wmf"/>
  <Relationship Id="rId10-created" Type="http://schemas.openxmlformats.org/officeDocument/2006/relationships/image" Target="../media/ms2_BAND.20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327.legend.wmf"/>
  <Relationship Id="rId10-created" Type="http://schemas.openxmlformats.org/officeDocument/2006/relationships/image" Target="../media/ms2_RXQUALSUB.32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GPS.968.legend.wmf"/>
  <Relationship Id="rId10-created" Type="http://schemas.openxmlformats.org/officeDocument/2006/relationships/image" Target="../media/ms2_GPS.96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882.legend.wmf"/>
  <Relationship Id="rId10-created" Type="http://schemas.openxmlformats.org/officeDocument/2006/relationships/image" Target="../media/ms2_KPH.882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142.legend.wmf"/>
  <Relationship Id="rId10-created" Type="http://schemas.openxmlformats.org/officeDocument/2006/relationships/image" Target="../media/ms3_TECHMODE.142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71.zoomroute.jpg"/>
  <Relationship Id="rId9-created" Type="http://schemas.openxmlformats.org/officeDocument/2006/relationships/image" Target="../media/ms3_SC.71.legend.wmf"/>
  <Relationship Id="rId10-created" Type="http://schemas.openxmlformats.org/officeDocument/2006/relationships/image" Target="../media/ms3_SC.71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155.legend.wmf"/>
  <Relationship Id="rId10-created" Type="http://schemas.openxmlformats.org/officeDocument/2006/relationships/image" Target="../media/ms3_UARFCN.155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863.legend.wmf"/>
  <Relationship Id="rId10-created" Type="http://schemas.openxmlformats.org/officeDocument/2006/relationships/image" Target="../media/ms3_RSCP.863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12.legend.wmf"/>
  <Relationship Id="rId10-created" Type="http://schemas.openxmlformats.org/officeDocument/2006/relationships/image" Target="../media/ms3_ECNO.12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GPS.396.legend.wmf"/>
  <Relationship Id="rId10-created" Type="http://schemas.openxmlformats.org/officeDocument/2006/relationships/image" Target="../media/ms3_GPS.396.map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68.legend.wmf"/>
  <Relationship Id="rId10-created" Type="http://schemas.openxmlformats.org/officeDocument/2006/relationships/image" Target="../media/ms3_KPH.68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696.legend.wmf"/>
  <Relationship Id="rId10-created" Type="http://schemas.openxmlformats.org/officeDocument/2006/relationships/image" Target="../media/ms4_TECHMODE.696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607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956.zoomroute.jpg"/>
  <Relationship Id="rId9-created" Type="http://schemas.openxmlformats.org/officeDocument/2006/relationships/image" Target="../media/ms4_SC.956.legend.wmf"/>
  <Relationship Id="rId10-created" Type="http://schemas.openxmlformats.org/officeDocument/2006/relationships/image" Target="../media/ms4_SC.956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324.legend.wmf"/>
  <Relationship Id="rId10-created" Type="http://schemas.openxmlformats.org/officeDocument/2006/relationships/image" Target="../media/ms4_UARFCN.324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595.legend.wmf"/>
  <Relationship Id="rId10-created" Type="http://schemas.openxmlformats.org/officeDocument/2006/relationships/image" Target="../media/ms4_RSCP.595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125.legend.wmf"/>
  <Relationship Id="rId10-created" Type="http://schemas.openxmlformats.org/officeDocument/2006/relationships/image" Target="../media/ms4_ECNO.125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GPS.621.legend.wmf"/>
  <Relationship Id="rId10-created" Type="http://schemas.openxmlformats.org/officeDocument/2006/relationships/image" Target="../media/ms4_GPS.621.map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233.legend.wmf"/>
  <Relationship Id="rId10-created" Type="http://schemas.openxmlformats.org/officeDocument/2006/relationships/image" Target="../media/ms4_KPH.233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266.legend.wmf"/>
  <Relationship Id="rId10-created" Type="http://schemas.openxmlformats.org/officeDocument/2006/relationships/image" Target="../media/ms5_TECHMODE.266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219.zoomroute.jpg"/>
  <Relationship Id="rId9-created" Type="http://schemas.openxmlformats.org/officeDocument/2006/relationships/image" Target="../media/ms5_SC.219.legend.wmf"/>
  <Relationship Id="rId10-created" Type="http://schemas.openxmlformats.org/officeDocument/2006/relationships/image" Target="../media/ms5_SC.219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131.legend.wmf"/>
  <Relationship Id="rId10-created" Type="http://schemas.openxmlformats.org/officeDocument/2006/relationships/image" Target="../media/ms5_UARFCN.131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880.legend.wmf"/>
  <Relationship Id="rId10-created" Type="http://schemas.openxmlformats.org/officeDocument/2006/relationships/image" Target="../media/ms5_RSCP.880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573.legend.wmf"/>
  <Relationship Id="rId10-created" Type="http://schemas.openxmlformats.org/officeDocument/2006/relationships/image" Target="../media/ms5_ECNO.573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319.legend.wmf"/>
  <Relationship Id="rId9-created" Type="http://schemas.openxmlformats.org/officeDocument/2006/relationships/image" Target="../media/ms5_HSDPA.319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265.legend.wmf"/>
  <Relationship Id="rId9-created" Type="http://schemas.openxmlformats.org/officeDocument/2006/relationships/image" Target="../media/ms5_HSDPA.265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GPS.485.legend.wmf"/>
  <Relationship Id="rId10-created" Type="http://schemas.openxmlformats.org/officeDocument/2006/relationships/image" Target="../media/ms5_GPS.485.map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347.legend.wmf"/>
  <Relationship Id="rId10-created" Type="http://schemas.openxmlformats.org/officeDocument/2006/relationships/image" Target="../media/ms5_KPH.347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306.legend.wmf"/>
  <Relationship Id="rId10-created" Type="http://schemas.openxmlformats.org/officeDocument/2006/relationships/image" Target="../media/ms6_TECHMODE.306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580.zoomroute.jpg"/>
  <Relationship Id="rId9-created" Type="http://schemas.openxmlformats.org/officeDocument/2006/relationships/image" Target="../media/ms6_PCI.580.legend.wmf"/>
  <Relationship Id="rId10-created" Type="http://schemas.openxmlformats.org/officeDocument/2006/relationships/image" Target="../media/ms6_PCI.580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652.legend.wmf"/>
  <Relationship Id="rId10-created" Type="http://schemas.openxmlformats.org/officeDocument/2006/relationships/image" Target="../media/ms6_EARFCN.652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71.legend.wmf"/>
  <Relationship Id="rId10-created" Type="http://schemas.openxmlformats.org/officeDocument/2006/relationships/image" Target="../media/ms6_RSRP.71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865.legend.wmf"/>
  <Relationship Id="rId10-created" Type="http://schemas.openxmlformats.org/officeDocument/2006/relationships/image" Target="../media/ms6_RSRP.865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316.legend.wmf"/>
  <Relationship Id="rId10-created" Type="http://schemas.openxmlformats.org/officeDocument/2006/relationships/image" Target="../media/ms6_RSRQ.316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GPS.863.legend.wmf"/>
  <Relationship Id="rId10-created" Type="http://schemas.openxmlformats.org/officeDocument/2006/relationships/image" Target="../media/ms6_GPS.863.map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332.legend.wmf"/>
  <Relationship Id="rId10-created" Type="http://schemas.openxmlformats.org/officeDocument/2006/relationships/image" Target="../media/ms6_KPH.332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811.legend.wmf"/>
  <Relationship Id="rId10-created" Type="http://schemas.openxmlformats.org/officeDocument/2006/relationships/image" Target="../media/ms7_TECHMODE.811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931.zoomroute.jpg"/>
  <Relationship Id="rId9-created" Type="http://schemas.openxmlformats.org/officeDocument/2006/relationships/image" Target="../media/ms7_PCI.931.legend.wmf"/>
  <Relationship Id="rId10-created" Type="http://schemas.openxmlformats.org/officeDocument/2006/relationships/image" Target="../media/ms7_PCI.931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265.legend.wmf"/>
  <Relationship Id="rId10-created" Type="http://schemas.openxmlformats.org/officeDocument/2006/relationships/image" Target="../media/ms7_EARFCN.265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7.legend.wmf"/>
  <Relationship Id="rId10-created" Type="http://schemas.openxmlformats.org/officeDocument/2006/relationships/image" Target="../media/ms1_TECHMODE.7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532.legend.wmf"/>
  <Relationship Id="rId10-created" Type="http://schemas.openxmlformats.org/officeDocument/2006/relationships/image" Target="../media/ms7_RSRP.532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969.legend.wmf"/>
  <Relationship Id="rId10-created" Type="http://schemas.openxmlformats.org/officeDocument/2006/relationships/image" Target="../media/ms7_RSRP.969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979.legend.wmf"/>
  <Relationship Id="rId10-created" Type="http://schemas.openxmlformats.org/officeDocument/2006/relationships/image" Target="../media/ms7_RSRQ.979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491.legend.wmf"/>
  <Relationship Id="rId9-created" Type="http://schemas.openxmlformats.org/officeDocument/2006/relationships/image" Target="../media/ms7_PDCP.491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579.legend.wmf"/>
  <Relationship Id="rId9-created" Type="http://schemas.openxmlformats.org/officeDocument/2006/relationships/image" Target="../media/ms7_PDCP.579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GPS.604.legend.wmf"/>
  <Relationship Id="rId10-created" Type="http://schemas.openxmlformats.org/officeDocument/2006/relationships/image" Target="../media/ms7_GPS.604.map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688.legend.wmf"/>
  <Relationship Id="rId10-created" Type="http://schemas.openxmlformats.org/officeDocument/2006/relationships/image" Target="../media/ms7_KPH.688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745.zoomroute.jpg"/>
  <Relationship Id="rId9-created" Type="http://schemas.openxmlformats.org/officeDocument/2006/relationships/image" Target="../media/ms1_CI.745.legend.wmf"/>
  <Relationship Id="rId10-created" Type="http://schemas.openxmlformats.org/officeDocument/2006/relationships/image" Target="../media/ms1_CI.74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728.legend.wmf"/>
  <Relationship Id="rId10-created" Type="http://schemas.openxmlformats.org/officeDocument/2006/relationships/image" Target="../media/ms1_BAND.728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387.legend.wmf"/>
  <Relationship Id="rId10-created" Type="http://schemas.openxmlformats.org/officeDocument/2006/relationships/image" Target="../media/ms1_RXLEVELIDLE.38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MTN-TT-20260726-00538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35.71941169 51.32318974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TWBSCH13/TWRNCH13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7295.462182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6375.300000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14509.230000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3753.763172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14937436.395549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7295.462182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6375.300000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14509.230000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3753.763172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14937436.395549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45991.359600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1935.850000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47181.740000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85731.930000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1935.850000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20915.608948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438879703.163572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45991.359600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1935.850000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47181.740000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85731.930000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1935.850000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20915.608948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438879703.163572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