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301.legend.wmf"/>
  <Relationship Id="rId10-created" Type="http://schemas.openxmlformats.org/officeDocument/2006/relationships/image" Target="../media/ms1_RSRQ.301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178.legend.wmf"/>
  <Relationship Id="rId10-created" Type="http://schemas.openxmlformats.org/officeDocument/2006/relationships/image" Target="../media/ms1_GPS.178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257.legend.wmf"/>
  <Relationship Id="rId10-created" Type="http://schemas.openxmlformats.org/officeDocument/2006/relationships/image" Target="../media/ms1_KPH.25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94.legend.wmf"/>
  <Relationship Id="rId10-created" Type="http://schemas.openxmlformats.org/officeDocument/2006/relationships/image" Target="../media/ms2_TECHMODE.94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900.zoomroute.jpg"/>
  <Relationship Id="rId9-created" Type="http://schemas.openxmlformats.org/officeDocument/2006/relationships/image" Target="../media/ms2_PCI.900.legend.wmf"/>
  <Relationship Id="rId10-created" Type="http://schemas.openxmlformats.org/officeDocument/2006/relationships/image" Target="../media/ms2_PCI.900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713.legend.wmf"/>
  <Relationship Id="rId10-created" Type="http://schemas.openxmlformats.org/officeDocument/2006/relationships/image" Target="../media/ms2_EARFCN.713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729.legend.wmf"/>
  <Relationship Id="rId10-created" Type="http://schemas.openxmlformats.org/officeDocument/2006/relationships/image" Target="../media/ms2_RSRP.729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653.legend.wmf"/>
  <Relationship Id="rId10-created" Type="http://schemas.openxmlformats.org/officeDocument/2006/relationships/image" Target="../media/ms2_RSRQ.65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54.legend.wmf"/>
  <Relationship Id="rId9-created" Type="http://schemas.openxmlformats.org/officeDocument/2006/relationships/image" Target="../media/ms2_PDCP.54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810.legend.wmf"/>
  <Relationship Id="rId9-created" Type="http://schemas.openxmlformats.org/officeDocument/2006/relationships/image" Target="../media/ms2_PDCP.810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211.legend.wmf"/>
  <Relationship Id="rId10-created" Type="http://schemas.openxmlformats.org/officeDocument/2006/relationships/image" Target="../media/ms2_GPS.211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929.legend.wmf"/>
  <Relationship Id="rId10-created" Type="http://schemas.openxmlformats.org/officeDocument/2006/relationships/image" Target="../media/ms2_KPH.929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141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854.legend.wmf"/>
  <Relationship Id="rId10-created" Type="http://schemas.openxmlformats.org/officeDocument/2006/relationships/image" Target="../media/ms1_TECHMODE.854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318.zoomroute.jpg"/>
  <Relationship Id="rId9-created" Type="http://schemas.openxmlformats.org/officeDocument/2006/relationships/image" Target="../media/ms1_PCI.318.legend.wmf"/>
  <Relationship Id="rId10-created" Type="http://schemas.openxmlformats.org/officeDocument/2006/relationships/image" Target="../media/ms1_PCI.318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756.legend.wmf"/>
  <Relationship Id="rId10-created" Type="http://schemas.openxmlformats.org/officeDocument/2006/relationships/image" Target="../media/ms1_EARFCN.756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651.legend.wmf"/>
  <Relationship Id="rId10-created" Type="http://schemas.openxmlformats.org/officeDocument/2006/relationships/image" Target="../media/ms1_RSRP.651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20683.606364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151158.560000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46682.537161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2607070847.977682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MTN-TT-20260727-00528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20683.606364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151158.560000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0.000000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11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46682.537161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2607070847.977682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35.60115 51.08421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